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  <p:sldMasterId id="2147483697" r:id="rId3"/>
    <p:sldMasterId id="2147483710" r:id="rId4"/>
    <p:sldMasterId id="2147483724" r:id="rId5"/>
  </p:sldMasterIdLst>
  <p:notesMasterIdLst>
    <p:notesMasterId r:id="rId32"/>
  </p:notesMasterIdLst>
  <p:sldIdLst>
    <p:sldId id="257" r:id="rId6"/>
    <p:sldId id="266" r:id="rId7"/>
    <p:sldId id="301" r:id="rId8"/>
    <p:sldId id="308" r:id="rId9"/>
    <p:sldId id="303" r:id="rId10"/>
    <p:sldId id="309" r:id="rId11"/>
    <p:sldId id="305" r:id="rId12"/>
    <p:sldId id="306" r:id="rId13"/>
    <p:sldId id="310" r:id="rId14"/>
    <p:sldId id="312" r:id="rId15"/>
    <p:sldId id="315" r:id="rId16"/>
    <p:sldId id="313" r:id="rId17"/>
    <p:sldId id="311" r:id="rId18"/>
    <p:sldId id="304" r:id="rId19"/>
    <p:sldId id="314" r:id="rId20"/>
    <p:sldId id="307" r:id="rId21"/>
    <p:sldId id="302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293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6FEC86-DF7B-43A9-A6EE-7B316B0A9E15}" type="doc">
      <dgm:prSet loTypeId="urn:microsoft.com/office/officeart/2005/8/layout/target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2B530D61-11B9-4431-A8A5-AF7F55A931C3}">
      <dgm:prSet phldrT="[Text]" custT="1"/>
      <dgm:spPr/>
      <dgm:t>
        <a:bodyPr/>
        <a:lstStyle/>
        <a:p>
          <a:r>
            <a:rPr lang="es-ES" sz="2000" dirty="0" smtClean="0"/>
            <a:t>                                                     </a:t>
          </a:r>
          <a:r>
            <a:rPr lang="en-US" sz="1200" b="1" noProof="0" dirty="0" smtClean="0">
              <a:solidFill>
                <a:srgbClr val="0070C0"/>
              </a:solidFill>
            </a:rPr>
            <a:t>Internal environment (weaknesses, strengths)</a:t>
          </a:r>
          <a:r>
            <a:rPr lang="es-ES" sz="1200" b="1" dirty="0" smtClean="0">
              <a:solidFill>
                <a:srgbClr val="0070C0"/>
              </a:solidFill>
            </a:rPr>
            <a:t> </a:t>
          </a:r>
          <a:endParaRPr lang="es-ES" sz="1200" b="1" dirty="0">
            <a:solidFill>
              <a:srgbClr val="0070C0"/>
            </a:solidFill>
          </a:endParaRPr>
        </a:p>
      </dgm:t>
    </dgm:pt>
    <dgm:pt modelId="{1190E6BC-5855-4FE2-A6AC-14EB75251ACB}" type="parTrans" cxnId="{42BF99BF-21E9-4222-B0D6-CB547EA36C63}">
      <dgm:prSet/>
      <dgm:spPr/>
      <dgm:t>
        <a:bodyPr/>
        <a:lstStyle/>
        <a:p>
          <a:endParaRPr lang="es-ES"/>
        </a:p>
      </dgm:t>
    </dgm:pt>
    <dgm:pt modelId="{7405AC77-1C01-4928-BFB0-A3B235913288}" type="sibTrans" cxnId="{42BF99BF-21E9-4222-B0D6-CB547EA36C63}">
      <dgm:prSet/>
      <dgm:spPr/>
      <dgm:t>
        <a:bodyPr/>
        <a:lstStyle/>
        <a:p>
          <a:endParaRPr lang="es-ES"/>
        </a:p>
      </dgm:t>
    </dgm:pt>
    <dgm:pt modelId="{08A2ADCE-E52A-40B9-BEF0-2FE1DC5B1438}">
      <dgm:prSet phldrT="[Text]" custT="1"/>
      <dgm:spPr/>
      <dgm:t>
        <a:bodyPr/>
        <a:lstStyle/>
        <a:p>
          <a:r>
            <a:rPr lang="es-ES" sz="2000" dirty="0" smtClean="0"/>
            <a:t>      </a:t>
          </a:r>
          <a:r>
            <a:rPr lang="en-US" sz="1800" b="1" noProof="0" dirty="0" smtClean="0"/>
            <a:t>Organization</a:t>
          </a:r>
          <a:endParaRPr lang="en-US" sz="1800" b="1" noProof="0" dirty="0"/>
        </a:p>
      </dgm:t>
    </dgm:pt>
    <dgm:pt modelId="{D7BB15D1-2CE5-42FA-918D-1CF693116FAB}" type="parTrans" cxnId="{507D181A-2FDC-4380-AEB4-B480F58BE015}">
      <dgm:prSet/>
      <dgm:spPr/>
      <dgm:t>
        <a:bodyPr/>
        <a:lstStyle/>
        <a:p>
          <a:endParaRPr lang="es-ES"/>
        </a:p>
      </dgm:t>
    </dgm:pt>
    <dgm:pt modelId="{29FDFBD2-EA92-4D30-B2EF-5FB9A5A2F0C7}" type="sibTrans" cxnId="{507D181A-2FDC-4380-AEB4-B480F58BE015}">
      <dgm:prSet/>
      <dgm:spPr/>
      <dgm:t>
        <a:bodyPr/>
        <a:lstStyle/>
        <a:p>
          <a:endParaRPr lang="es-ES"/>
        </a:p>
      </dgm:t>
    </dgm:pt>
    <dgm:pt modelId="{0EE212FC-9F1F-474C-82E1-A46BF9CCF847}">
      <dgm:prSet phldrT="[Text]" custT="1"/>
      <dgm:spPr/>
      <dgm:t>
        <a:bodyPr/>
        <a:lstStyle/>
        <a:p>
          <a:pPr algn="l"/>
          <a:r>
            <a:rPr lang="es-ES" sz="2000" dirty="0" smtClean="0"/>
            <a:t>                                                   </a:t>
          </a:r>
          <a:r>
            <a:rPr lang="en-US" sz="1200" b="1" noProof="0" dirty="0" smtClean="0">
              <a:solidFill>
                <a:srgbClr val="0070C0"/>
              </a:solidFill>
            </a:rPr>
            <a:t>External Environment (threats, opportunities)</a:t>
          </a:r>
          <a:endParaRPr lang="en-US" sz="1200" b="1" noProof="0" dirty="0">
            <a:solidFill>
              <a:srgbClr val="0070C0"/>
            </a:solidFill>
          </a:endParaRPr>
        </a:p>
      </dgm:t>
    </dgm:pt>
    <dgm:pt modelId="{D867D578-6CD9-409F-84E3-1D3A63B2D0D3}" type="parTrans" cxnId="{A2E830DD-6193-4354-9A43-017F1D7A4661}">
      <dgm:prSet/>
      <dgm:spPr/>
      <dgm:t>
        <a:bodyPr/>
        <a:lstStyle/>
        <a:p>
          <a:endParaRPr lang="es-ES"/>
        </a:p>
      </dgm:t>
    </dgm:pt>
    <dgm:pt modelId="{C9756994-6665-40EA-AEDF-36F85A9758F5}" type="sibTrans" cxnId="{A2E830DD-6193-4354-9A43-017F1D7A4661}">
      <dgm:prSet/>
      <dgm:spPr/>
      <dgm:t>
        <a:bodyPr/>
        <a:lstStyle/>
        <a:p>
          <a:endParaRPr lang="es-ES"/>
        </a:p>
      </dgm:t>
    </dgm:pt>
    <dgm:pt modelId="{4D2268B2-CCC8-4552-9B91-742C733B4B72}" type="pres">
      <dgm:prSet presAssocID="{E96FEC86-DF7B-43A9-A6EE-7B316B0A9E15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2E1C10D-3F0F-4B88-8EE3-282D55744AEE}" type="pres">
      <dgm:prSet presAssocID="{2B530D61-11B9-4431-A8A5-AF7F55A931C3}" presName="circle1" presStyleLbl="lnNode1" presStyleIdx="0" presStyleCnt="3"/>
      <dgm:spPr/>
    </dgm:pt>
    <dgm:pt modelId="{5D91E403-6AEC-40B4-B8C4-32BED77E9BAB}" type="pres">
      <dgm:prSet presAssocID="{2B530D61-11B9-4431-A8A5-AF7F55A931C3}" presName="text1" presStyleLbl="revTx" presStyleIdx="0" presStyleCnt="3" custScaleX="48187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D220C1E-6F50-4547-9D6C-F4BF5BEC063B}" type="pres">
      <dgm:prSet presAssocID="{2B530D61-11B9-4431-A8A5-AF7F55A931C3}" presName="line1" presStyleLbl="callout" presStyleIdx="0" presStyleCnt="6"/>
      <dgm:spPr>
        <a:ln>
          <a:solidFill>
            <a:schemeClr val="tx1"/>
          </a:solidFill>
        </a:ln>
      </dgm:spPr>
    </dgm:pt>
    <dgm:pt modelId="{5F4BB1CE-5FBC-4632-AB79-642D26E6016C}" type="pres">
      <dgm:prSet presAssocID="{2B530D61-11B9-4431-A8A5-AF7F55A931C3}" presName="d1" presStyleLbl="callout" presStyleIdx="1" presStyleCnt="6"/>
      <dgm:spPr>
        <a:ln>
          <a:solidFill>
            <a:schemeClr val="tx1"/>
          </a:solidFill>
        </a:ln>
      </dgm:spPr>
    </dgm:pt>
    <dgm:pt modelId="{F5F0F976-9792-4A72-ABAF-D5A4E0F65084}" type="pres">
      <dgm:prSet presAssocID="{08A2ADCE-E52A-40B9-BEF0-2FE1DC5B1438}" presName="circle2" presStyleLbl="lnNode1" presStyleIdx="1" presStyleCnt="3"/>
      <dgm:spPr/>
    </dgm:pt>
    <dgm:pt modelId="{C944DBE9-B026-459A-AC51-0651C49B12F8}" type="pres">
      <dgm:prSet presAssocID="{08A2ADCE-E52A-40B9-BEF0-2FE1DC5B1438}" presName="text2" presStyleLbl="revTx" presStyleIdx="1" presStyleCnt="3" custScaleX="15277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90ABB26-4995-477C-949F-6D6588226376}" type="pres">
      <dgm:prSet presAssocID="{08A2ADCE-E52A-40B9-BEF0-2FE1DC5B1438}" presName="line2" presStyleLbl="callout" presStyleIdx="2" presStyleCnt="6"/>
      <dgm:spPr>
        <a:ln>
          <a:solidFill>
            <a:schemeClr val="tx1"/>
          </a:solidFill>
        </a:ln>
      </dgm:spPr>
    </dgm:pt>
    <dgm:pt modelId="{5B321CF5-C8C8-4668-B8F1-92AD2BB2E887}" type="pres">
      <dgm:prSet presAssocID="{08A2ADCE-E52A-40B9-BEF0-2FE1DC5B1438}" presName="d2" presStyleLbl="callout" presStyleIdx="3" presStyleCnt="6"/>
      <dgm:spPr>
        <a:ln>
          <a:solidFill>
            <a:schemeClr val="tx1"/>
          </a:solidFill>
        </a:ln>
      </dgm:spPr>
    </dgm:pt>
    <dgm:pt modelId="{089D6DA9-858A-4F12-AF8F-665D6942DA39}" type="pres">
      <dgm:prSet presAssocID="{0EE212FC-9F1F-474C-82E1-A46BF9CCF847}" presName="circle3" presStyleLbl="lnNode1" presStyleIdx="2" presStyleCnt="3"/>
      <dgm:spPr/>
    </dgm:pt>
    <dgm:pt modelId="{98F7B206-6B32-4D42-824A-F68158BB28A5}" type="pres">
      <dgm:prSet presAssocID="{0EE212FC-9F1F-474C-82E1-A46BF9CCF847}" presName="text3" presStyleLbl="revTx" presStyleIdx="2" presStyleCnt="3" custScaleX="46754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94976D0-CCAF-4D19-89A2-D15D8EEC4AE9}" type="pres">
      <dgm:prSet presAssocID="{0EE212FC-9F1F-474C-82E1-A46BF9CCF847}" presName="line3" presStyleLbl="callout" presStyleIdx="4" presStyleCnt="6"/>
      <dgm:spPr>
        <a:ln>
          <a:solidFill>
            <a:schemeClr val="tx1"/>
          </a:solidFill>
        </a:ln>
      </dgm:spPr>
    </dgm:pt>
    <dgm:pt modelId="{034F76C4-4F92-4C44-9190-70A7FFF5B619}" type="pres">
      <dgm:prSet presAssocID="{0EE212FC-9F1F-474C-82E1-A46BF9CCF847}" presName="d3" presStyleLbl="callout" presStyleIdx="5" presStyleCnt="6"/>
      <dgm:spPr>
        <a:ln>
          <a:solidFill>
            <a:schemeClr val="tx1"/>
          </a:solidFill>
        </a:ln>
      </dgm:spPr>
    </dgm:pt>
  </dgm:ptLst>
  <dgm:cxnLst>
    <dgm:cxn modelId="{9233B276-6D15-464B-AA71-1BEDE7FDD66A}" type="presOf" srcId="{0EE212FC-9F1F-474C-82E1-A46BF9CCF847}" destId="{98F7B206-6B32-4D42-824A-F68158BB28A5}" srcOrd="0" destOrd="0" presId="urn:microsoft.com/office/officeart/2005/8/layout/target1"/>
    <dgm:cxn modelId="{A2E830DD-6193-4354-9A43-017F1D7A4661}" srcId="{E96FEC86-DF7B-43A9-A6EE-7B316B0A9E15}" destId="{0EE212FC-9F1F-474C-82E1-A46BF9CCF847}" srcOrd="2" destOrd="0" parTransId="{D867D578-6CD9-409F-84E3-1D3A63B2D0D3}" sibTransId="{C9756994-6665-40EA-AEDF-36F85A9758F5}"/>
    <dgm:cxn modelId="{B43B51F0-AE71-4629-991D-3C564DD70B9B}" type="presOf" srcId="{2B530D61-11B9-4431-A8A5-AF7F55A931C3}" destId="{5D91E403-6AEC-40B4-B8C4-32BED77E9BAB}" srcOrd="0" destOrd="0" presId="urn:microsoft.com/office/officeart/2005/8/layout/target1"/>
    <dgm:cxn modelId="{4878036C-CD6B-4479-B493-A840A77D2287}" type="presOf" srcId="{E96FEC86-DF7B-43A9-A6EE-7B316B0A9E15}" destId="{4D2268B2-CCC8-4552-9B91-742C733B4B72}" srcOrd="0" destOrd="0" presId="urn:microsoft.com/office/officeart/2005/8/layout/target1"/>
    <dgm:cxn modelId="{42BF99BF-21E9-4222-B0D6-CB547EA36C63}" srcId="{E96FEC86-DF7B-43A9-A6EE-7B316B0A9E15}" destId="{2B530D61-11B9-4431-A8A5-AF7F55A931C3}" srcOrd="0" destOrd="0" parTransId="{1190E6BC-5855-4FE2-A6AC-14EB75251ACB}" sibTransId="{7405AC77-1C01-4928-BFB0-A3B235913288}"/>
    <dgm:cxn modelId="{E7D3B52D-DC43-4E88-B373-9637D8316674}" type="presOf" srcId="{08A2ADCE-E52A-40B9-BEF0-2FE1DC5B1438}" destId="{C944DBE9-B026-459A-AC51-0651C49B12F8}" srcOrd="0" destOrd="0" presId="urn:microsoft.com/office/officeart/2005/8/layout/target1"/>
    <dgm:cxn modelId="{507D181A-2FDC-4380-AEB4-B480F58BE015}" srcId="{E96FEC86-DF7B-43A9-A6EE-7B316B0A9E15}" destId="{08A2ADCE-E52A-40B9-BEF0-2FE1DC5B1438}" srcOrd="1" destOrd="0" parTransId="{D7BB15D1-2CE5-42FA-918D-1CF693116FAB}" sibTransId="{29FDFBD2-EA92-4D30-B2EF-5FB9A5A2F0C7}"/>
    <dgm:cxn modelId="{FB30AAD8-32BF-4F88-9135-A886AF0E0E37}" type="presParOf" srcId="{4D2268B2-CCC8-4552-9B91-742C733B4B72}" destId="{C2E1C10D-3F0F-4B88-8EE3-282D55744AEE}" srcOrd="0" destOrd="0" presId="urn:microsoft.com/office/officeart/2005/8/layout/target1"/>
    <dgm:cxn modelId="{5213CB6A-0216-49EA-A1D6-CEABC87476C1}" type="presParOf" srcId="{4D2268B2-CCC8-4552-9B91-742C733B4B72}" destId="{5D91E403-6AEC-40B4-B8C4-32BED77E9BAB}" srcOrd="1" destOrd="0" presId="urn:microsoft.com/office/officeart/2005/8/layout/target1"/>
    <dgm:cxn modelId="{5595E34F-E877-47DA-A451-DA0587CB5D77}" type="presParOf" srcId="{4D2268B2-CCC8-4552-9B91-742C733B4B72}" destId="{5D220C1E-6F50-4547-9D6C-F4BF5BEC063B}" srcOrd="2" destOrd="0" presId="urn:microsoft.com/office/officeart/2005/8/layout/target1"/>
    <dgm:cxn modelId="{4A080BB9-F77D-47D5-85B1-B01DF26EC3D5}" type="presParOf" srcId="{4D2268B2-CCC8-4552-9B91-742C733B4B72}" destId="{5F4BB1CE-5FBC-4632-AB79-642D26E6016C}" srcOrd="3" destOrd="0" presId="urn:microsoft.com/office/officeart/2005/8/layout/target1"/>
    <dgm:cxn modelId="{0BDF673B-2E17-4181-8CBE-836EA2C14FF5}" type="presParOf" srcId="{4D2268B2-CCC8-4552-9B91-742C733B4B72}" destId="{F5F0F976-9792-4A72-ABAF-D5A4E0F65084}" srcOrd="4" destOrd="0" presId="urn:microsoft.com/office/officeart/2005/8/layout/target1"/>
    <dgm:cxn modelId="{71C9C2EB-F774-4F8E-B2E2-C0A0A99F9CF4}" type="presParOf" srcId="{4D2268B2-CCC8-4552-9B91-742C733B4B72}" destId="{C944DBE9-B026-459A-AC51-0651C49B12F8}" srcOrd="5" destOrd="0" presId="urn:microsoft.com/office/officeart/2005/8/layout/target1"/>
    <dgm:cxn modelId="{69534BBA-C4C2-4F5C-942F-1600F1B93B3E}" type="presParOf" srcId="{4D2268B2-CCC8-4552-9B91-742C733B4B72}" destId="{F90ABB26-4995-477C-949F-6D6588226376}" srcOrd="6" destOrd="0" presId="urn:microsoft.com/office/officeart/2005/8/layout/target1"/>
    <dgm:cxn modelId="{FA5F0EE1-461A-4819-BC6C-8DB8D562A863}" type="presParOf" srcId="{4D2268B2-CCC8-4552-9B91-742C733B4B72}" destId="{5B321CF5-C8C8-4668-B8F1-92AD2BB2E887}" srcOrd="7" destOrd="0" presId="urn:microsoft.com/office/officeart/2005/8/layout/target1"/>
    <dgm:cxn modelId="{1F4F6872-CD5B-43F9-A932-4F3C19910561}" type="presParOf" srcId="{4D2268B2-CCC8-4552-9B91-742C733B4B72}" destId="{089D6DA9-858A-4F12-AF8F-665D6942DA39}" srcOrd="8" destOrd="0" presId="urn:microsoft.com/office/officeart/2005/8/layout/target1"/>
    <dgm:cxn modelId="{0CB20E53-EC30-4D8E-A452-29CB9EA0208B}" type="presParOf" srcId="{4D2268B2-CCC8-4552-9B91-742C733B4B72}" destId="{98F7B206-6B32-4D42-824A-F68158BB28A5}" srcOrd="9" destOrd="0" presId="urn:microsoft.com/office/officeart/2005/8/layout/target1"/>
    <dgm:cxn modelId="{B19579B3-A68C-4E08-AA9D-02C7F007A01F}" type="presParOf" srcId="{4D2268B2-CCC8-4552-9B91-742C733B4B72}" destId="{B94976D0-CCAF-4D19-89A2-D15D8EEC4AE9}" srcOrd="10" destOrd="0" presId="urn:microsoft.com/office/officeart/2005/8/layout/target1"/>
    <dgm:cxn modelId="{854FC7F0-C3FB-437C-85CA-7A72CB4CFEFE}" type="presParOf" srcId="{4D2268B2-CCC8-4552-9B91-742C733B4B72}" destId="{034F76C4-4F92-4C44-9190-70A7FFF5B619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266EA4-F263-4C51-957C-60591D4806FC}" type="doc">
      <dgm:prSet loTypeId="urn:microsoft.com/office/officeart/2005/8/layout/cycle4#1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AR"/>
        </a:p>
      </dgm:t>
    </dgm:pt>
    <dgm:pt modelId="{B42D7366-CC07-4023-BF5B-4103AEAEA657}">
      <dgm:prSet phldrT="[Texto]"/>
      <dgm:spPr/>
      <dgm:t>
        <a:bodyPr/>
        <a:lstStyle/>
        <a:p>
          <a:r>
            <a:rPr lang="es-AR" b="1" dirty="0" err="1" smtClean="0"/>
            <a:t>Hazard</a:t>
          </a:r>
          <a:endParaRPr lang="es-AR" b="1" dirty="0" smtClean="0"/>
        </a:p>
        <a:p>
          <a:r>
            <a:rPr lang="es-AR" b="1" dirty="0" err="1" smtClean="0"/>
            <a:t>Risks</a:t>
          </a:r>
          <a:endParaRPr lang="es-AR" b="1" dirty="0"/>
        </a:p>
      </dgm:t>
    </dgm:pt>
    <dgm:pt modelId="{FF4027F1-3750-4CB5-A31F-21396B2765AD}" type="parTrans" cxnId="{E8AC6DB2-8224-48D6-95E8-D8E606F526F1}">
      <dgm:prSet/>
      <dgm:spPr/>
      <dgm:t>
        <a:bodyPr/>
        <a:lstStyle/>
        <a:p>
          <a:endParaRPr lang="es-AR"/>
        </a:p>
      </dgm:t>
    </dgm:pt>
    <dgm:pt modelId="{A9E0FD71-FCAC-4521-B8A2-5E014E68CEE2}" type="sibTrans" cxnId="{E8AC6DB2-8224-48D6-95E8-D8E606F526F1}">
      <dgm:prSet/>
      <dgm:spPr/>
      <dgm:t>
        <a:bodyPr/>
        <a:lstStyle/>
        <a:p>
          <a:endParaRPr lang="es-AR"/>
        </a:p>
      </dgm:t>
    </dgm:pt>
    <dgm:pt modelId="{7F570F77-4836-4E6B-B893-1BEF5C5D8998}">
      <dgm:prSet phldrT="[Texto]" custT="1"/>
      <dgm:spPr/>
      <dgm:t>
        <a:bodyPr/>
        <a:lstStyle/>
        <a:p>
          <a:r>
            <a:rPr lang="en-US" sz="1300" noProof="0" dirty="0" smtClean="0"/>
            <a:t>Property</a:t>
          </a:r>
          <a:endParaRPr lang="en-US" sz="1300" noProof="0" dirty="0"/>
        </a:p>
      </dgm:t>
    </dgm:pt>
    <dgm:pt modelId="{DF8B897F-A0C7-4DA5-A5AE-47391F6D5C11}" type="parTrans" cxnId="{E46E000A-58CE-4264-B557-7FC31DE05692}">
      <dgm:prSet/>
      <dgm:spPr/>
      <dgm:t>
        <a:bodyPr/>
        <a:lstStyle/>
        <a:p>
          <a:endParaRPr lang="es-AR"/>
        </a:p>
      </dgm:t>
    </dgm:pt>
    <dgm:pt modelId="{802198C2-39CB-4340-AFDB-24275A4C611C}" type="sibTrans" cxnId="{E46E000A-58CE-4264-B557-7FC31DE05692}">
      <dgm:prSet/>
      <dgm:spPr/>
      <dgm:t>
        <a:bodyPr/>
        <a:lstStyle/>
        <a:p>
          <a:endParaRPr lang="es-AR"/>
        </a:p>
      </dgm:t>
    </dgm:pt>
    <dgm:pt modelId="{47AEF7A3-F6F4-46E4-A9C9-90CFEDC9FB65}">
      <dgm:prSet phldrT="[Texto]"/>
      <dgm:spPr/>
      <dgm:t>
        <a:bodyPr/>
        <a:lstStyle/>
        <a:p>
          <a:r>
            <a:rPr lang="es-AR" b="1" dirty="0" err="1" smtClean="0"/>
            <a:t>Operational</a:t>
          </a:r>
          <a:endParaRPr lang="es-AR" b="1" dirty="0" smtClean="0"/>
        </a:p>
        <a:p>
          <a:r>
            <a:rPr lang="es-AR" b="1" dirty="0" err="1" smtClean="0"/>
            <a:t>Risks</a:t>
          </a:r>
          <a:endParaRPr lang="es-AR" b="1" dirty="0"/>
        </a:p>
      </dgm:t>
    </dgm:pt>
    <dgm:pt modelId="{AD5C3FDE-5879-4A96-8059-819DF1F19C3B}" type="parTrans" cxnId="{1CE2F0D2-C0EB-4ED7-8B01-6536C0E8ABFF}">
      <dgm:prSet/>
      <dgm:spPr/>
      <dgm:t>
        <a:bodyPr/>
        <a:lstStyle/>
        <a:p>
          <a:endParaRPr lang="es-AR"/>
        </a:p>
      </dgm:t>
    </dgm:pt>
    <dgm:pt modelId="{41480958-F927-471B-AEC1-D331F49FFA93}" type="sibTrans" cxnId="{1CE2F0D2-C0EB-4ED7-8B01-6536C0E8ABFF}">
      <dgm:prSet/>
      <dgm:spPr/>
      <dgm:t>
        <a:bodyPr/>
        <a:lstStyle/>
        <a:p>
          <a:endParaRPr lang="es-AR"/>
        </a:p>
      </dgm:t>
    </dgm:pt>
    <dgm:pt modelId="{30AF2632-3077-456F-9E98-A8141729AE88}">
      <dgm:prSet phldrT="[Texto]" custT="1"/>
      <dgm:spPr/>
      <dgm:t>
        <a:bodyPr/>
        <a:lstStyle/>
        <a:p>
          <a:pPr marL="324000"/>
          <a:r>
            <a:rPr lang="en-US" sz="1300" noProof="0" dirty="0" smtClean="0"/>
            <a:t>People</a:t>
          </a:r>
          <a:endParaRPr lang="en-US" sz="1300" noProof="0" dirty="0"/>
        </a:p>
      </dgm:t>
    </dgm:pt>
    <dgm:pt modelId="{FA5815B2-8CDC-4FF7-9A86-05101DB89ACD}" type="parTrans" cxnId="{E81BFD21-21A7-4711-863F-EFDF58BDED8B}">
      <dgm:prSet/>
      <dgm:spPr/>
      <dgm:t>
        <a:bodyPr/>
        <a:lstStyle/>
        <a:p>
          <a:endParaRPr lang="es-AR"/>
        </a:p>
      </dgm:t>
    </dgm:pt>
    <dgm:pt modelId="{8D9B24A9-C280-4BD5-B910-79B3D66BEE08}" type="sibTrans" cxnId="{E81BFD21-21A7-4711-863F-EFDF58BDED8B}">
      <dgm:prSet/>
      <dgm:spPr/>
      <dgm:t>
        <a:bodyPr/>
        <a:lstStyle/>
        <a:p>
          <a:endParaRPr lang="es-AR"/>
        </a:p>
      </dgm:t>
    </dgm:pt>
    <dgm:pt modelId="{E2D249CC-36EE-4CA2-BC5D-41ADC5EDDAB5}">
      <dgm:prSet phldrT="[Texto]"/>
      <dgm:spPr/>
      <dgm:t>
        <a:bodyPr/>
        <a:lstStyle/>
        <a:p>
          <a:r>
            <a:rPr lang="es-AR" b="1" dirty="0" smtClean="0"/>
            <a:t>Business </a:t>
          </a:r>
          <a:r>
            <a:rPr lang="es-AR" b="1" dirty="0" err="1" smtClean="0"/>
            <a:t>Risks</a:t>
          </a:r>
          <a:endParaRPr lang="es-AR" b="1" dirty="0"/>
        </a:p>
      </dgm:t>
    </dgm:pt>
    <dgm:pt modelId="{7BCF1F67-7A23-44C4-84EC-B06EA04C303D}" type="parTrans" cxnId="{D63D241E-7A4B-450F-826C-8A5C278D9C44}">
      <dgm:prSet/>
      <dgm:spPr/>
      <dgm:t>
        <a:bodyPr/>
        <a:lstStyle/>
        <a:p>
          <a:endParaRPr lang="es-AR"/>
        </a:p>
      </dgm:t>
    </dgm:pt>
    <dgm:pt modelId="{2F9C5D0D-43E9-47F4-9A2A-290A8AE6F517}" type="sibTrans" cxnId="{D63D241E-7A4B-450F-826C-8A5C278D9C44}">
      <dgm:prSet/>
      <dgm:spPr/>
      <dgm:t>
        <a:bodyPr/>
        <a:lstStyle/>
        <a:p>
          <a:endParaRPr lang="es-AR"/>
        </a:p>
      </dgm:t>
    </dgm:pt>
    <dgm:pt modelId="{A5B1AF0B-9BF8-4816-873A-417097568F2B}">
      <dgm:prSet phldrT="[Texto]" custT="1"/>
      <dgm:spPr/>
      <dgm:t>
        <a:bodyPr lIns="36000" tIns="0" rIns="72000" bIns="0"/>
        <a:lstStyle/>
        <a:p>
          <a:pPr marL="396000" indent="-36000" algn="l">
            <a:lnSpc>
              <a:spcPct val="80000"/>
            </a:lnSpc>
            <a:spcAft>
              <a:spcPts val="0"/>
            </a:spcAft>
          </a:pPr>
          <a:r>
            <a:rPr lang="en-US" sz="1300" noProof="0" dirty="0" smtClean="0"/>
            <a:t>Political</a:t>
          </a:r>
          <a:endParaRPr lang="en-US" sz="1300" noProof="0" dirty="0"/>
        </a:p>
      </dgm:t>
    </dgm:pt>
    <dgm:pt modelId="{B205E023-9D21-46BD-9A3D-E2FE2D76B14A}" type="parTrans" cxnId="{3245FABD-BFD7-4BBB-82A2-F9C4F0A48488}">
      <dgm:prSet/>
      <dgm:spPr/>
      <dgm:t>
        <a:bodyPr/>
        <a:lstStyle/>
        <a:p>
          <a:endParaRPr lang="es-AR"/>
        </a:p>
      </dgm:t>
    </dgm:pt>
    <dgm:pt modelId="{BF6C38F5-26CF-4587-A13E-8C73B7007C94}" type="sibTrans" cxnId="{3245FABD-BFD7-4BBB-82A2-F9C4F0A48488}">
      <dgm:prSet/>
      <dgm:spPr/>
      <dgm:t>
        <a:bodyPr/>
        <a:lstStyle/>
        <a:p>
          <a:endParaRPr lang="es-AR"/>
        </a:p>
      </dgm:t>
    </dgm:pt>
    <dgm:pt modelId="{4938A5CF-B72A-4E62-97D0-8B65DF0012B0}">
      <dgm:prSet phldrT="[Texto]"/>
      <dgm:spPr/>
      <dgm:t>
        <a:bodyPr/>
        <a:lstStyle/>
        <a:p>
          <a:r>
            <a:rPr lang="es-AR" b="1" dirty="0" err="1" smtClean="0"/>
            <a:t>Financial</a:t>
          </a:r>
          <a:endParaRPr lang="es-AR" b="1" dirty="0" smtClean="0"/>
        </a:p>
        <a:p>
          <a:r>
            <a:rPr lang="es-AR" b="1" dirty="0" err="1" smtClean="0"/>
            <a:t>Risks</a:t>
          </a:r>
          <a:endParaRPr lang="es-AR" b="1" dirty="0"/>
        </a:p>
      </dgm:t>
    </dgm:pt>
    <dgm:pt modelId="{692D9751-9CEA-4AA6-813B-326AC8B6B937}" type="parTrans" cxnId="{A4EB7EAE-244E-4C41-AF70-3CBB25AA5E46}">
      <dgm:prSet/>
      <dgm:spPr/>
      <dgm:t>
        <a:bodyPr/>
        <a:lstStyle/>
        <a:p>
          <a:endParaRPr lang="es-AR"/>
        </a:p>
      </dgm:t>
    </dgm:pt>
    <dgm:pt modelId="{C25C44E2-B48E-4E81-A95F-D50BBCB1F635}" type="sibTrans" cxnId="{A4EB7EAE-244E-4C41-AF70-3CBB25AA5E46}">
      <dgm:prSet/>
      <dgm:spPr/>
      <dgm:t>
        <a:bodyPr/>
        <a:lstStyle/>
        <a:p>
          <a:endParaRPr lang="es-AR"/>
        </a:p>
      </dgm:t>
    </dgm:pt>
    <dgm:pt modelId="{28658208-CB4D-435C-A23F-E41E3AB4CB59}">
      <dgm:prSet phldrT="[Texto]" custT="1"/>
      <dgm:spPr/>
      <dgm:t>
        <a:bodyPr/>
        <a:lstStyle/>
        <a:p>
          <a:r>
            <a:rPr lang="en-US" sz="1300" noProof="0" dirty="0" smtClean="0"/>
            <a:t>Market</a:t>
          </a:r>
          <a:endParaRPr lang="en-US" sz="1300" noProof="0" dirty="0"/>
        </a:p>
      </dgm:t>
    </dgm:pt>
    <dgm:pt modelId="{4FA2836E-5165-46B3-AF33-31F35AB0BA60}" type="parTrans" cxnId="{FB3064D6-5406-4CB9-9C6C-8F403A34CEF2}">
      <dgm:prSet/>
      <dgm:spPr/>
      <dgm:t>
        <a:bodyPr/>
        <a:lstStyle/>
        <a:p>
          <a:endParaRPr lang="es-AR"/>
        </a:p>
      </dgm:t>
    </dgm:pt>
    <dgm:pt modelId="{3319B33A-8C3F-47E1-A872-97508D657CD8}" type="sibTrans" cxnId="{FB3064D6-5406-4CB9-9C6C-8F403A34CEF2}">
      <dgm:prSet/>
      <dgm:spPr/>
      <dgm:t>
        <a:bodyPr/>
        <a:lstStyle/>
        <a:p>
          <a:endParaRPr lang="es-AR"/>
        </a:p>
      </dgm:t>
    </dgm:pt>
    <dgm:pt modelId="{7203C6D0-31C0-48AA-9377-37FD3A818F9F}">
      <dgm:prSet phldrT="[Texto]" custT="1"/>
      <dgm:spPr/>
      <dgm:t>
        <a:bodyPr/>
        <a:lstStyle/>
        <a:p>
          <a:r>
            <a:rPr lang="en-US" sz="1300" noProof="0" dirty="0" smtClean="0"/>
            <a:t>Legal Liabilities</a:t>
          </a:r>
          <a:endParaRPr lang="en-US" sz="1300" noProof="0" dirty="0"/>
        </a:p>
      </dgm:t>
    </dgm:pt>
    <dgm:pt modelId="{09CA57AC-2072-4F57-97E2-E8F38C53E3C2}" type="parTrans" cxnId="{D0E02932-2D5E-4E74-A8AF-02FAAF8B6105}">
      <dgm:prSet/>
      <dgm:spPr/>
      <dgm:t>
        <a:bodyPr/>
        <a:lstStyle/>
        <a:p>
          <a:endParaRPr lang="es-AR"/>
        </a:p>
      </dgm:t>
    </dgm:pt>
    <dgm:pt modelId="{EF050FF9-9B01-49CA-A5A7-0B50F1850DFA}" type="sibTrans" cxnId="{D0E02932-2D5E-4E74-A8AF-02FAAF8B6105}">
      <dgm:prSet/>
      <dgm:spPr/>
      <dgm:t>
        <a:bodyPr/>
        <a:lstStyle/>
        <a:p>
          <a:endParaRPr lang="es-AR"/>
        </a:p>
      </dgm:t>
    </dgm:pt>
    <dgm:pt modelId="{06CE0A76-DC80-47C9-A96D-44C4D62BF7B7}">
      <dgm:prSet phldrT="[Texto]" custT="1"/>
      <dgm:spPr/>
      <dgm:t>
        <a:bodyPr/>
        <a:lstStyle/>
        <a:p>
          <a:pPr marL="324000"/>
          <a:r>
            <a:rPr lang="en-US" sz="1300" noProof="0" dirty="0" smtClean="0"/>
            <a:t>Processes </a:t>
          </a:r>
          <a:endParaRPr lang="en-US" sz="1300" noProof="0" dirty="0"/>
        </a:p>
      </dgm:t>
    </dgm:pt>
    <dgm:pt modelId="{F6FE452C-4765-49C6-98B0-32F6800242B4}" type="parTrans" cxnId="{04D5AE38-2B4A-46E5-ABE4-A0A7A9ECE051}">
      <dgm:prSet/>
      <dgm:spPr/>
      <dgm:t>
        <a:bodyPr/>
        <a:lstStyle/>
        <a:p>
          <a:endParaRPr lang="es-AR"/>
        </a:p>
      </dgm:t>
    </dgm:pt>
    <dgm:pt modelId="{91011FEF-89F5-470E-B3DD-7FAB03CEB2D3}" type="sibTrans" cxnId="{04D5AE38-2B4A-46E5-ABE4-A0A7A9ECE051}">
      <dgm:prSet/>
      <dgm:spPr/>
      <dgm:t>
        <a:bodyPr/>
        <a:lstStyle/>
        <a:p>
          <a:endParaRPr lang="es-AR"/>
        </a:p>
      </dgm:t>
    </dgm:pt>
    <dgm:pt modelId="{42034B73-DB9C-40AE-85C5-32963D040921}">
      <dgm:prSet phldrT="[Texto]" custT="1"/>
      <dgm:spPr/>
      <dgm:t>
        <a:bodyPr/>
        <a:lstStyle/>
        <a:p>
          <a:r>
            <a:rPr lang="en-US" sz="1300" noProof="0" dirty="0" smtClean="0"/>
            <a:t>Credit</a:t>
          </a:r>
          <a:endParaRPr lang="en-US" sz="1300" noProof="0" dirty="0"/>
        </a:p>
      </dgm:t>
    </dgm:pt>
    <dgm:pt modelId="{737EEA83-9E6D-421D-B894-3561EF0E2B23}" type="parTrans" cxnId="{074ED0AC-0E9A-4968-979A-7E2BC10BCE7A}">
      <dgm:prSet/>
      <dgm:spPr/>
      <dgm:t>
        <a:bodyPr/>
        <a:lstStyle/>
        <a:p>
          <a:endParaRPr lang="es-AR"/>
        </a:p>
      </dgm:t>
    </dgm:pt>
    <dgm:pt modelId="{2775837A-E27C-4767-A7AA-9265C847A7AC}" type="sibTrans" cxnId="{074ED0AC-0E9A-4968-979A-7E2BC10BCE7A}">
      <dgm:prSet/>
      <dgm:spPr/>
      <dgm:t>
        <a:bodyPr/>
        <a:lstStyle/>
        <a:p>
          <a:endParaRPr lang="es-AR"/>
        </a:p>
      </dgm:t>
    </dgm:pt>
    <dgm:pt modelId="{CA49BAFA-52A8-466C-9828-42E03926ABC5}">
      <dgm:prSet phldrT="[Texto]" custT="1"/>
      <dgm:spPr/>
      <dgm:t>
        <a:bodyPr/>
        <a:lstStyle/>
        <a:p>
          <a:r>
            <a:rPr lang="en-US" sz="1300" noProof="0" dirty="0" smtClean="0"/>
            <a:t>Counterparty</a:t>
          </a:r>
          <a:endParaRPr lang="en-US" sz="1300" noProof="0" dirty="0"/>
        </a:p>
      </dgm:t>
    </dgm:pt>
    <dgm:pt modelId="{59FC0331-3D5B-48B1-AA8F-97184C4621D1}" type="parTrans" cxnId="{B10B3E0E-7239-4B40-9672-D84CE9C768CF}">
      <dgm:prSet/>
      <dgm:spPr/>
      <dgm:t>
        <a:bodyPr/>
        <a:lstStyle/>
        <a:p>
          <a:endParaRPr lang="es-AR"/>
        </a:p>
      </dgm:t>
    </dgm:pt>
    <dgm:pt modelId="{1FB9114F-61E7-4B09-A43E-C153B64C100B}" type="sibTrans" cxnId="{B10B3E0E-7239-4B40-9672-D84CE9C768CF}">
      <dgm:prSet/>
      <dgm:spPr/>
      <dgm:t>
        <a:bodyPr/>
        <a:lstStyle/>
        <a:p>
          <a:endParaRPr lang="es-AR"/>
        </a:p>
      </dgm:t>
    </dgm:pt>
    <dgm:pt modelId="{A5B68A2D-F9A8-4B5B-9946-76D517173403}">
      <dgm:prSet phldrT="[Texto]" custT="1"/>
      <dgm:spPr/>
      <dgm:t>
        <a:bodyPr/>
        <a:lstStyle/>
        <a:p>
          <a:r>
            <a:rPr lang="en-US" sz="1300" noProof="0" dirty="0" smtClean="0"/>
            <a:t>Liquidity</a:t>
          </a:r>
          <a:endParaRPr lang="en-US" sz="1300" noProof="0" dirty="0"/>
        </a:p>
      </dgm:t>
    </dgm:pt>
    <dgm:pt modelId="{FF9B208D-47D4-469C-9C98-B9B7B3E1542E}" type="parTrans" cxnId="{8B3DCFB3-71F2-4E8C-86AC-3CC8B54A734C}">
      <dgm:prSet/>
      <dgm:spPr/>
      <dgm:t>
        <a:bodyPr/>
        <a:lstStyle/>
        <a:p>
          <a:endParaRPr lang="es-AR"/>
        </a:p>
      </dgm:t>
    </dgm:pt>
    <dgm:pt modelId="{B7E0B8F2-943F-4490-AE2C-269FDC978FF0}" type="sibTrans" cxnId="{8B3DCFB3-71F2-4E8C-86AC-3CC8B54A734C}">
      <dgm:prSet/>
      <dgm:spPr/>
      <dgm:t>
        <a:bodyPr/>
        <a:lstStyle/>
        <a:p>
          <a:endParaRPr lang="es-AR"/>
        </a:p>
      </dgm:t>
    </dgm:pt>
    <dgm:pt modelId="{2DAE0351-838C-432A-ACA9-BEB914DF151B}">
      <dgm:prSet phldrT="[Texto]" custT="1"/>
      <dgm:spPr/>
      <dgm:t>
        <a:bodyPr lIns="36000" tIns="0" rIns="72000" bIns="0"/>
        <a:lstStyle/>
        <a:p>
          <a:pPr marL="396000" indent="-36000" algn="l">
            <a:lnSpc>
              <a:spcPct val="80000"/>
            </a:lnSpc>
            <a:spcAft>
              <a:spcPts val="0"/>
            </a:spcAft>
          </a:pPr>
          <a:r>
            <a:rPr lang="en-US" sz="1300" noProof="0" dirty="0" smtClean="0"/>
            <a:t>Economic</a:t>
          </a:r>
          <a:endParaRPr lang="en-US" sz="1300" noProof="0" dirty="0"/>
        </a:p>
      </dgm:t>
    </dgm:pt>
    <dgm:pt modelId="{16D5BD18-9712-4140-AB6E-382389AAF38A}" type="parTrans" cxnId="{A5CD38CF-2792-479B-A63D-1DEBB431E431}">
      <dgm:prSet/>
      <dgm:spPr/>
      <dgm:t>
        <a:bodyPr/>
        <a:lstStyle/>
        <a:p>
          <a:endParaRPr lang="es-AR"/>
        </a:p>
      </dgm:t>
    </dgm:pt>
    <dgm:pt modelId="{A15FEA12-6AF9-4E9C-A7F1-D5C3CE64A205}" type="sibTrans" cxnId="{A5CD38CF-2792-479B-A63D-1DEBB431E431}">
      <dgm:prSet/>
      <dgm:spPr/>
      <dgm:t>
        <a:bodyPr/>
        <a:lstStyle/>
        <a:p>
          <a:endParaRPr lang="es-AR"/>
        </a:p>
      </dgm:t>
    </dgm:pt>
    <dgm:pt modelId="{E52116E0-E295-4189-B66B-D9B8BD930E79}">
      <dgm:prSet phldrT="[Texto]" custT="1"/>
      <dgm:spPr/>
      <dgm:t>
        <a:bodyPr lIns="36000" tIns="0" rIns="72000" bIns="0"/>
        <a:lstStyle/>
        <a:p>
          <a:pPr marL="396000" indent="-36000" algn="l">
            <a:lnSpc>
              <a:spcPct val="80000"/>
            </a:lnSpc>
            <a:spcAft>
              <a:spcPts val="0"/>
            </a:spcAft>
          </a:pPr>
          <a:r>
            <a:rPr lang="en-US" sz="1300" noProof="0" dirty="0" smtClean="0"/>
            <a:t>Social</a:t>
          </a:r>
          <a:endParaRPr lang="en-US" sz="1300" noProof="0" dirty="0"/>
        </a:p>
      </dgm:t>
    </dgm:pt>
    <dgm:pt modelId="{C796CBF8-188E-4183-986E-31380321D1B7}" type="parTrans" cxnId="{BE982DD9-B483-45B6-B7CA-14A9475C1521}">
      <dgm:prSet/>
      <dgm:spPr/>
      <dgm:t>
        <a:bodyPr/>
        <a:lstStyle/>
        <a:p>
          <a:endParaRPr lang="es-AR"/>
        </a:p>
      </dgm:t>
    </dgm:pt>
    <dgm:pt modelId="{74D0CCDE-A3C6-4D3F-BFA3-F73BC7AA4249}" type="sibTrans" cxnId="{BE982DD9-B483-45B6-B7CA-14A9475C1521}">
      <dgm:prSet/>
      <dgm:spPr/>
      <dgm:t>
        <a:bodyPr/>
        <a:lstStyle/>
        <a:p>
          <a:endParaRPr lang="es-AR"/>
        </a:p>
      </dgm:t>
    </dgm:pt>
    <dgm:pt modelId="{CC7149CF-ED08-4F43-ADA4-34052167D6F3}">
      <dgm:prSet phldrT="[Texto]" custT="1"/>
      <dgm:spPr/>
      <dgm:t>
        <a:bodyPr lIns="36000" tIns="0" rIns="72000" bIns="0"/>
        <a:lstStyle/>
        <a:p>
          <a:pPr marL="396000" indent="-36000" algn="l">
            <a:lnSpc>
              <a:spcPct val="80000"/>
            </a:lnSpc>
            <a:spcAft>
              <a:spcPts val="0"/>
            </a:spcAft>
          </a:pPr>
          <a:r>
            <a:rPr lang="en-US" sz="1300" noProof="0" dirty="0" smtClean="0"/>
            <a:t>Technological</a:t>
          </a:r>
          <a:endParaRPr lang="en-US" sz="1300" noProof="0" dirty="0"/>
        </a:p>
      </dgm:t>
    </dgm:pt>
    <dgm:pt modelId="{E299EAD4-7FDD-4C37-BD63-B3B5B0EDC354}" type="parTrans" cxnId="{1BBC6DCD-C6F1-4345-932C-DFEA267C1040}">
      <dgm:prSet/>
      <dgm:spPr/>
      <dgm:t>
        <a:bodyPr/>
        <a:lstStyle/>
        <a:p>
          <a:endParaRPr lang="es-AR"/>
        </a:p>
      </dgm:t>
    </dgm:pt>
    <dgm:pt modelId="{D9CBE9BB-833B-4156-AF0F-8E2FB9E4E591}" type="sibTrans" cxnId="{1BBC6DCD-C6F1-4345-932C-DFEA267C1040}">
      <dgm:prSet/>
      <dgm:spPr/>
      <dgm:t>
        <a:bodyPr/>
        <a:lstStyle/>
        <a:p>
          <a:endParaRPr lang="es-AR"/>
        </a:p>
      </dgm:t>
    </dgm:pt>
    <dgm:pt modelId="{7A60A388-93F0-4F62-B7BA-5D61A9D930BB}">
      <dgm:prSet phldrT="[Texto]" custT="1"/>
      <dgm:spPr/>
      <dgm:t>
        <a:bodyPr lIns="36000" tIns="0" rIns="72000" bIns="0"/>
        <a:lstStyle/>
        <a:p>
          <a:pPr marL="396000" indent="-36000" algn="l">
            <a:lnSpc>
              <a:spcPct val="80000"/>
            </a:lnSpc>
            <a:spcAft>
              <a:spcPts val="0"/>
            </a:spcAft>
          </a:pPr>
          <a:r>
            <a:rPr lang="en-US" sz="1300" noProof="0" dirty="0" smtClean="0"/>
            <a:t> Legal, Regulatory</a:t>
          </a:r>
          <a:endParaRPr lang="en-US" sz="1300" noProof="0" dirty="0"/>
        </a:p>
      </dgm:t>
    </dgm:pt>
    <dgm:pt modelId="{78B9D7A2-2556-405F-8D86-73E08ED5AF1B}" type="parTrans" cxnId="{014C3E3E-60E4-43FB-9807-612AABD8A06D}">
      <dgm:prSet/>
      <dgm:spPr/>
      <dgm:t>
        <a:bodyPr/>
        <a:lstStyle/>
        <a:p>
          <a:endParaRPr lang="es-AR"/>
        </a:p>
      </dgm:t>
    </dgm:pt>
    <dgm:pt modelId="{025A22E9-EFB4-4ED0-8D71-8E7AF5D673E3}" type="sibTrans" cxnId="{014C3E3E-60E4-43FB-9807-612AABD8A06D}">
      <dgm:prSet/>
      <dgm:spPr/>
      <dgm:t>
        <a:bodyPr/>
        <a:lstStyle/>
        <a:p>
          <a:endParaRPr lang="es-AR"/>
        </a:p>
      </dgm:t>
    </dgm:pt>
    <dgm:pt modelId="{30D554C1-A02B-4290-A45F-EF65D9B05CF3}">
      <dgm:prSet phldrT="[Texto]" custT="1"/>
      <dgm:spPr/>
      <dgm:t>
        <a:bodyPr/>
        <a:lstStyle/>
        <a:p>
          <a:r>
            <a:rPr lang="en-US" sz="1300" noProof="0" dirty="0" smtClean="0"/>
            <a:t>People  (health, injuries, death, etc.)</a:t>
          </a:r>
          <a:endParaRPr lang="en-US" sz="1300" noProof="0" dirty="0"/>
        </a:p>
      </dgm:t>
    </dgm:pt>
    <dgm:pt modelId="{CAFD6D19-7A64-48C1-BCBB-8D6F1E9EFD75}" type="parTrans" cxnId="{BCE4944E-C23D-4CD1-926E-38B24F8B2CF1}">
      <dgm:prSet/>
      <dgm:spPr/>
      <dgm:t>
        <a:bodyPr/>
        <a:lstStyle/>
        <a:p>
          <a:endParaRPr lang="es-ES"/>
        </a:p>
      </dgm:t>
    </dgm:pt>
    <dgm:pt modelId="{B939F680-F6EB-4059-9482-78AFE911D29A}" type="sibTrans" cxnId="{BCE4944E-C23D-4CD1-926E-38B24F8B2CF1}">
      <dgm:prSet/>
      <dgm:spPr/>
      <dgm:t>
        <a:bodyPr/>
        <a:lstStyle/>
        <a:p>
          <a:endParaRPr lang="es-ES"/>
        </a:p>
      </dgm:t>
    </dgm:pt>
    <dgm:pt modelId="{DA256ED4-8583-4B99-BA76-1042185DFF3C}">
      <dgm:prSet phldrT="[Texto]" custT="1"/>
      <dgm:spPr/>
      <dgm:t>
        <a:bodyPr/>
        <a:lstStyle/>
        <a:p>
          <a:r>
            <a:rPr lang="en-US" sz="1300" noProof="0" dirty="0" smtClean="0"/>
            <a:t>Gross benefit</a:t>
          </a:r>
          <a:endParaRPr lang="en-US" sz="1300" noProof="0" dirty="0"/>
        </a:p>
      </dgm:t>
    </dgm:pt>
    <dgm:pt modelId="{CB2DFB52-C025-4538-B2EC-8FDA419561E4}" type="parTrans" cxnId="{0C0C686E-2747-4299-8B75-DECBE68D77E6}">
      <dgm:prSet/>
      <dgm:spPr/>
      <dgm:t>
        <a:bodyPr/>
        <a:lstStyle/>
        <a:p>
          <a:endParaRPr lang="es-ES"/>
        </a:p>
      </dgm:t>
    </dgm:pt>
    <dgm:pt modelId="{627AEEC0-A129-4CD2-870E-583FA2FBEE84}" type="sibTrans" cxnId="{0C0C686E-2747-4299-8B75-DECBE68D77E6}">
      <dgm:prSet/>
      <dgm:spPr/>
      <dgm:t>
        <a:bodyPr/>
        <a:lstStyle/>
        <a:p>
          <a:endParaRPr lang="es-ES"/>
        </a:p>
      </dgm:t>
    </dgm:pt>
    <dgm:pt modelId="{41A4188B-BFD1-4F56-8D17-FDA43CE2DE4A}">
      <dgm:prSet phldrT="[Texto]" custT="1"/>
      <dgm:spPr/>
      <dgm:t>
        <a:bodyPr/>
        <a:lstStyle/>
        <a:p>
          <a:pPr marL="324000"/>
          <a:r>
            <a:rPr lang="en-US" sz="1300" noProof="0" dirty="0" smtClean="0"/>
            <a:t>Corporate  culture</a:t>
          </a:r>
          <a:endParaRPr lang="en-US" sz="1300" noProof="0" dirty="0"/>
        </a:p>
      </dgm:t>
    </dgm:pt>
    <dgm:pt modelId="{42D9353B-156F-49A8-86F5-75CBB9B12AEA}" type="parTrans" cxnId="{E706F998-014A-451D-9F4A-076E98501623}">
      <dgm:prSet/>
      <dgm:spPr/>
      <dgm:t>
        <a:bodyPr/>
        <a:lstStyle/>
        <a:p>
          <a:endParaRPr lang="es-ES"/>
        </a:p>
      </dgm:t>
    </dgm:pt>
    <dgm:pt modelId="{96A780E8-BD1E-478D-9A10-DF74D8BE5926}" type="sibTrans" cxnId="{E706F998-014A-451D-9F4A-076E98501623}">
      <dgm:prSet/>
      <dgm:spPr/>
      <dgm:t>
        <a:bodyPr/>
        <a:lstStyle/>
        <a:p>
          <a:endParaRPr lang="es-ES"/>
        </a:p>
      </dgm:t>
    </dgm:pt>
    <dgm:pt modelId="{69D79C7F-87F1-4238-8044-536A6D064F3F}">
      <dgm:prSet phldrT="[Texto]" custT="1"/>
      <dgm:spPr/>
      <dgm:t>
        <a:bodyPr/>
        <a:lstStyle/>
        <a:p>
          <a:pPr marL="324000"/>
          <a:r>
            <a:rPr lang="en-US" sz="1300" noProof="0" dirty="0" smtClean="0"/>
            <a:t>System (Technology)</a:t>
          </a:r>
          <a:endParaRPr lang="en-US" sz="1300" noProof="0" dirty="0"/>
        </a:p>
      </dgm:t>
    </dgm:pt>
    <dgm:pt modelId="{07F218D2-AFF0-4418-B47A-29D01DB0B596}" type="parTrans" cxnId="{14BC38EC-BB37-44A3-AF6C-E0F6F17A4B17}">
      <dgm:prSet/>
      <dgm:spPr/>
      <dgm:t>
        <a:bodyPr/>
        <a:lstStyle/>
        <a:p>
          <a:endParaRPr lang="en-US"/>
        </a:p>
      </dgm:t>
    </dgm:pt>
    <dgm:pt modelId="{B087D85B-3BEA-48DC-8470-045028F33ACA}" type="sibTrans" cxnId="{14BC38EC-BB37-44A3-AF6C-E0F6F17A4B17}">
      <dgm:prSet/>
      <dgm:spPr/>
      <dgm:t>
        <a:bodyPr/>
        <a:lstStyle/>
        <a:p>
          <a:endParaRPr lang="en-US"/>
        </a:p>
      </dgm:t>
    </dgm:pt>
    <dgm:pt modelId="{380AE3AC-D3A6-4EE0-918B-69CDDC359654}">
      <dgm:prSet phldrT="[Texto]" custT="1"/>
      <dgm:spPr/>
      <dgm:t>
        <a:bodyPr lIns="36000" tIns="0" rIns="72000" bIns="0"/>
        <a:lstStyle/>
        <a:p>
          <a:pPr marL="396000" indent="-36000" algn="l">
            <a:lnSpc>
              <a:spcPct val="80000"/>
            </a:lnSpc>
            <a:spcAft>
              <a:spcPts val="0"/>
            </a:spcAft>
          </a:pPr>
          <a:r>
            <a:rPr lang="en-US" sz="1300" noProof="0" dirty="0" smtClean="0"/>
            <a:t> Environmental</a:t>
          </a:r>
          <a:endParaRPr lang="en-US" sz="1300" noProof="0" dirty="0"/>
        </a:p>
      </dgm:t>
    </dgm:pt>
    <dgm:pt modelId="{0A83F728-7F2D-4ED4-9FEA-F52130A83A30}" type="parTrans" cxnId="{5C0FAD31-157D-4BF6-BF81-D20473315E43}">
      <dgm:prSet/>
      <dgm:spPr/>
      <dgm:t>
        <a:bodyPr/>
        <a:lstStyle/>
        <a:p>
          <a:endParaRPr lang="en-US"/>
        </a:p>
      </dgm:t>
    </dgm:pt>
    <dgm:pt modelId="{35CCEF64-E82B-4526-9BBF-F63F76ADCC93}" type="sibTrans" cxnId="{5C0FAD31-157D-4BF6-BF81-D20473315E43}">
      <dgm:prSet/>
      <dgm:spPr/>
      <dgm:t>
        <a:bodyPr/>
        <a:lstStyle/>
        <a:p>
          <a:endParaRPr lang="en-US"/>
        </a:p>
      </dgm:t>
    </dgm:pt>
    <dgm:pt modelId="{29E6C434-90BE-4D6A-A48F-F4477EE1113F}" type="pres">
      <dgm:prSet presAssocID="{AA266EA4-F263-4C51-957C-60591D4806F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A43C1338-7A0F-4782-9768-D4E638E3E1E5}" type="pres">
      <dgm:prSet presAssocID="{AA266EA4-F263-4C51-957C-60591D4806FC}" presName="children" presStyleCnt="0"/>
      <dgm:spPr/>
    </dgm:pt>
    <dgm:pt modelId="{41EE42A8-43FB-4735-AA37-D82E9B36480E}" type="pres">
      <dgm:prSet presAssocID="{AA266EA4-F263-4C51-957C-60591D4806FC}" presName="child1group" presStyleCnt="0"/>
      <dgm:spPr/>
    </dgm:pt>
    <dgm:pt modelId="{33633DC2-0847-4941-9EAC-06C13EE828DB}" type="pres">
      <dgm:prSet presAssocID="{AA266EA4-F263-4C51-957C-60591D4806FC}" presName="child1" presStyleLbl="bgAcc1" presStyleIdx="0" presStyleCnt="4" custScaleX="124841" custLinFactNeighborX="-19862"/>
      <dgm:spPr/>
      <dgm:t>
        <a:bodyPr/>
        <a:lstStyle/>
        <a:p>
          <a:endParaRPr lang="es-AR"/>
        </a:p>
      </dgm:t>
    </dgm:pt>
    <dgm:pt modelId="{54CC594C-41E9-41DB-9C68-74FDBF494062}" type="pres">
      <dgm:prSet presAssocID="{AA266EA4-F263-4C51-957C-60591D4806FC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C5BC809-9263-40C8-950D-2F42CB5E2019}" type="pres">
      <dgm:prSet presAssocID="{AA266EA4-F263-4C51-957C-60591D4806FC}" presName="child2group" presStyleCnt="0"/>
      <dgm:spPr/>
    </dgm:pt>
    <dgm:pt modelId="{B0722896-9E0E-44B0-B507-30842EFDC52B}" type="pres">
      <dgm:prSet presAssocID="{AA266EA4-F263-4C51-957C-60591D4806FC}" presName="child2" presStyleLbl="bgAcc1" presStyleIdx="1" presStyleCnt="4" custScaleX="124841" custLinFactNeighborX="19862"/>
      <dgm:spPr/>
      <dgm:t>
        <a:bodyPr/>
        <a:lstStyle/>
        <a:p>
          <a:endParaRPr lang="es-AR"/>
        </a:p>
      </dgm:t>
    </dgm:pt>
    <dgm:pt modelId="{CF1EFDF0-BA59-4EB1-94AE-B2906A743D0C}" type="pres">
      <dgm:prSet presAssocID="{AA266EA4-F263-4C51-957C-60591D4806FC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97CF35A-FAE3-43B4-9D55-F2A56B276013}" type="pres">
      <dgm:prSet presAssocID="{AA266EA4-F263-4C51-957C-60591D4806FC}" presName="child3group" presStyleCnt="0"/>
      <dgm:spPr/>
    </dgm:pt>
    <dgm:pt modelId="{99553CFF-F2B1-4C08-9391-2579142CF4BE}" type="pres">
      <dgm:prSet presAssocID="{AA266EA4-F263-4C51-957C-60591D4806FC}" presName="child3" presStyleLbl="bgAcc1" presStyleIdx="2" presStyleCnt="4" custScaleX="124841" custLinFactNeighborX="10714" custLinFactNeighborY="4464"/>
      <dgm:spPr/>
      <dgm:t>
        <a:bodyPr/>
        <a:lstStyle/>
        <a:p>
          <a:endParaRPr lang="es-AR"/>
        </a:p>
      </dgm:t>
    </dgm:pt>
    <dgm:pt modelId="{8014D325-CF1A-4A30-BFE1-14CD35E5E696}" type="pres">
      <dgm:prSet presAssocID="{AA266EA4-F263-4C51-957C-60591D4806FC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F79390F-2288-4F29-B4C1-90ED322E0C23}" type="pres">
      <dgm:prSet presAssocID="{AA266EA4-F263-4C51-957C-60591D4806FC}" presName="child4group" presStyleCnt="0"/>
      <dgm:spPr/>
    </dgm:pt>
    <dgm:pt modelId="{DA56A61A-D10E-4AA9-AF95-4B8801C2842F}" type="pres">
      <dgm:prSet presAssocID="{AA266EA4-F263-4C51-957C-60591D4806FC}" presName="child4" presStyleLbl="bgAcc1" presStyleIdx="3" presStyleCnt="4" custScaleX="124841" custLinFactNeighborX="-19862"/>
      <dgm:spPr/>
      <dgm:t>
        <a:bodyPr/>
        <a:lstStyle/>
        <a:p>
          <a:endParaRPr lang="es-AR"/>
        </a:p>
      </dgm:t>
    </dgm:pt>
    <dgm:pt modelId="{39A6DB8B-C667-4E1F-925D-39488548DB1E}" type="pres">
      <dgm:prSet presAssocID="{AA266EA4-F263-4C51-957C-60591D4806FC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F57A714-F517-4D9A-8D87-9C4D9CBC195E}" type="pres">
      <dgm:prSet presAssocID="{AA266EA4-F263-4C51-957C-60591D4806FC}" presName="childPlaceholder" presStyleCnt="0"/>
      <dgm:spPr/>
    </dgm:pt>
    <dgm:pt modelId="{71BBC5FE-7D76-4C7C-A082-90E619FF3FEB}" type="pres">
      <dgm:prSet presAssocID="{AA266EA4-F263-4C51-957C-60591D4806FC}" presName="circle" presStyleCnt="0"/>
      <dgm:spPr/>
    </dgm:pt>
    <dgm:pt modelId="{D61BED3B-92BC-4BDB-AFFE-836CD6675E30}" type="pres">
      <dgm:prSet presAssocID="{AA266EA4-F263-4C51-957C-60591D4806FC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D37529F-EB54-43A1-ADD5-027AA2804B09}" type="pres">
      <dgm:prSet presAssocID="{AA266EA4-F263-4C51-957C-60591D4806FC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26174A8-A5F4-4DFB-B36A-1293DCAB1A60}" type="pres">
      <dgm:prSet presAssocID="{AA266EA4-F263-4C51-957C-60591D4806FC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3C5BE85-82AF-4537-B338-492B17F00938}" type="pres">
      <dgm:prSet presAssocID="{AA266EA4-F263-4C51-957C-60591D4806FC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6AC1472-CC94-4DA6-80CC-E583278E4752}" type="pres">
      <dgm:prSet presAssocID="{AA266EA4-F263-4C51-957C-60591D4806FC}" presName="quadrantPlaceholder" presStyleCnt="0"/>
      <dgm:spPr/>
    </dgm:pt>
    <dgm:pt modelId="{BB68A266-5300-4A7D-8843-E9B688FDD057}" type="pres">
      <dgm:prSet presAssocID="{AA266EA4-F263-4C51-957C-60591D4806FC}" presName="center1" presStyleLbl="fgShp" presStyleIdx="0" presStyleCnt="2" custLinFactX="-31261" custLinFactNeighborX="-100000" custLinFactNeighborY="-40882"/>
      <dgm:spPr>
        <a:noFill/>
        <a:ln>
          <a:noFill/>
        </a:ln>
      </dgm:spPr>
    </dgm:pt>
    <dgm:pt modelId="{E1FBA70A-F794-4483-B130-6891B973B579}" type="pres">
      <dgm:prSet presAssocID="{AA266EA4-F263-4C51-957C-60591D4806FC}" presName="center2" presStyleLbl="fgShp" presStyleIdx="1" presStyleCnt="2" custAng="10800000" custLinFactX="1180" custLinFactNeighborX="100000" custLinFactNeighborY="-50058"/>
      <dgm:spPr>
        <a:noFill/>
        <a:ln>
          <a:noFill/>
        </a:ln>
      </dgm:spPr>
    </dgm:pt>
  </dgm:ptLst>
  <dgm:cxnLst>
    <dgm:cxn modelId="{288A8AC3-E4A1-4592-8D58-5E5821A71F63}" type="presOf" srcId="{A5B1AF0B-9BF8-4816-873A-417097568F2B}" destId="{8014D325-CF1A-4A30-BFE1-14CD35E5E696}" srcOrd="1" destOrd="0" presId="urn:microsoft.com/office/officeart/2005/8/layout/cycle4#1"/>
    <dgm:cxn modelId="{C0A3A4F0-60EC-4AFE-9C76-381DDC5BBCB1}" type="presOf" srcId="{7203C6D0-31C0-48AA-9377-37FD3A818F9F}" destId="{54CC594C-41E9-41DB-9C68-74FDBF494062}" srcOrd="1" destOrd="2" presId="urn:microsoft.com/office/officeart/2005/8/layout/cycle4#1"/>
    <dgm:cxn modelId="{4AB2C4D2-75DE-434C-A58E-6D8E2C0103F4}" type="presOf" srcId="{30AF2632-3077-456F-9E98-A8141729AE88}" destId="{CF1EFDF0-BA59-4EB1-94AE-B2906A743D0C}" srcOrd="1" destOrd="0" presId="urn:microsoft.com/office/officeart/2005/8/layout/cycle4#1"/>
    <dgm:cxn modelId="{118C1EE9-D5AE-4D82-B2DE-2E21BEFA8337}" type="presOf" srcId="{A5B68A2D-F9A8-4B5B-9946-76D517173403}" destId="{39A6DB8B-C667-4E1F-925D-39488548DB1E}" srcOrd="1" destOrd="3" presId="urn:microsoft.com/office/officeart/2005/8/layout/cycle4#1"/>
    <dgm:cxn modelId="{83C5B972-C297-49D6-BD9A-377925D88B49}" type="presOf" srcId="{E52116E0-E295-4189-B66B-D9B8BD930E79}" destId="{99553CFF-F2B1-4C08-9391-2579142CF4BE}" srcOrd="0" destOrd="2" presId="urn:microsoft.com/office/officeart/2005/8/layout/cycle4#1"/>
    <dgm:cxn modelId="{03961174-3BF3-4D39-824E-41949273A55A}" type="presOf" srcId="{69D79C7F-87F1-4238-8044-536A6D064F3F}" destId="{CF1EFDF0-BA59-4EB1-94AE-B2906A743D0C}" srcOrd="1" destOrd="2" presId="urn:microsoft.com/office/officeart/2005/8/layout/cycle4#1"/>
    <dgm:cxn modelId="{E8AC6DB2-8224-48D6-95E8-D8E606F526F1}" srcId="{AA266EA4-F263-4C51-957C-60591D4806FC}" destId="{B42D7366-CC07-4023-BF5B-4103AEAEA657}" srcOrd="0" destOrd="0" parTransId="{FF4027F1-3750-4CB5-A31F-21396B2765AD}" sibTransId="{A9E0FD71-FCAC-4521-B8A2-5E014E68CEE2}"/>
    <dgm:cxn modelId="{C78459A1-87C1-4AE3-906A-A3DFA48381A6}" type="presOf" srcId="{7203C6D0-31C0-48AA-9377-37FD3A818F9F}" destId="{33633DC2-0847-4941-9EAC-06C13EE828DB}" srcOrd="0" destOrd="2" presId="urn:microsoft.com/office/officeart/2005/8/layout/cycle4#1"/>
    <dgm:cxn modelId="{14BC38EC-BB37-44A3-AF6C-E0F6F17A4B17}" srcId="{47AEF7A3-F6F4-46E4-A9C9-90CFEDC9FB65}" destId="{69D79C7F-87F1-4238-8044-536A6D064F3F}" srcOrd="2" destOrd="0" parTransId="{07F218D2-AFF0-4418-B47A-29D01DB0B596}" sibTransId="{B087D85B-3BEA-48DC-8470-045028F33ACA}"/>
    <dgm:cxn modelId="{E46E000A-58CE-4264-B557-7FC31DE05692}" srcId="{B42D7366-CC07-4023-BF5B-4103AEAEA657}" destId="{7F570F77-4836-4E6B-B893-1BEF5C5D8998}" srcOrd="0" destOrd="0" parTransId="{DF8B897F-A0C7-4DA5-A5AE-47391F6D5C11}" sibTransId="{802198C2-39CB-4340-AFDB-24275A4C611C}"/>
    <dgm:cxn modelId="{D2633FD4-7CE8-4905-91CF-1BE1ED6F55CA}" type="presOf" srcId="{42034B73-DB9C-40AE-85C5-32963D040921}" destId="{DA56A61A-D10E-4AA9-AF95-4B8801C2842F}" srcOrd="0" destOrd="1" presId="urn:microsoft.com/office/officeart/2005/8/layout/cycle4#1"/>
    <dgm:cxn modelId="{98BA0E9C-33F9-4D6E-B4E4-3227C469CDE4}" type="presOf" srcId="{06CE0A76-DC80-47C9-A96D-44C4D62BF7B7}" destId="{CF1EFDF0-BA59-4EB1-94AE-B2906A743D0C}" srcOrd="1" destOrd="1" presId="urn:microsoft.com/office/officeart/2005/8/layout/cycle4#1"/>
    <dgm:cxn modelId="{F933DF0E-F45F-40D0-A703-BF5852DF5C08}" type="presOf" srcId="{CC7149CF-ED08-4F43-ADA4-34052167D6F3}" destId="{99553CFF-F2B1-4C08-9391-2579142CF4BE}" srcOrd="0" destOrd="3" presId="urn:microsoft.com/office/officeart/2005/8/layout/cycle4#1"/>
    <dgm:cxn modelId="{3CFB208A-0EC7-4650-B352-B7427D490649}" type="presOf" srcId="{CA49BAFA-52A8-466C-9828-42E03926ABC5}" destId="{DA56A61A-D10E-4AA9-AF95-4B8801C2842F}" srcOrd="0" destOrd="2" presId="urn:microsoft.com/office/officeart/2005/8/layout/cycle4#1"/>
    <dgm:cxn modelId="{5C0FAD31-157D-4BF6-BF81-D20473315E43}" srcId="{E2D249CC-36EE-4CA2-BC5D-41ADC5EDDAB5}" destId="{380AE3AC-D3A6-4EE0-918B-69CDDC359654}" srcOrd="4" destOrd="0" parTransId="{0A83F728-7F2D-4ED4-9FEA-F52130A83A30}" sibTransId="{35CCEF64-E82B-4526-9BBF-F63F76ADCC93}"/>
    <dgm:cxn modelId="{E81BFD21-21A7-4711-863F-EFDF58BDED8B}" srcId="{47AEF7A3-F6F4-46E4-A9C9-90CFEDC9FB65}" destId="{30AF2632-3077-456F-9E98-A8141729AE88}" srcOrd="0" destOrd="0" parTransId="{FA5815B2-8CDC-4FF7-9A86-05101DB89ACD}" sibTransId="{8D9B24A9-C280-4BD5-B910-79B3D66BEE08}"/>
    <dgm:cxn modelId="{D870EA9D-5E5B-4E2F-B519-6E66E11A8D5F}" type="presOf" srcId="{28658208-CB4D-435C-A23F-E41E3AB4CB59}" destId="{DA56A61A-D10E-4AA9-AF95-4B8801C2842F}" srcOrd="0" destOrd="0" presId="urn:microsoft.com/office/officeart/2005/8/layout/cycle4#1"/>
    <dgm:cxn modelId="{175FE514-CEE1-4DA9-BA37-C79B447E87BF}" type="presOf" srcId="{30D554C1-A02B-4290-A45F-EF65D9B05CF3}" destId="{33633DC2-0847-4941-9EAC-06C13EE828DB}" srcOrd="0" destOrd="1" presId="urn:microsoft.com/office/officeart/2005/8/layout/cycle4#1"/>
    <dgm:cxn modelId="{E0C056E6-8426-4196-88B1-5CCDA10BADD0}" type="presOf" srcId="{CA49BAFA-52A8-466C-9828-42E03926ABC5}" destId="{39A6DB8B-C667-4E1F-925D-39488548DB1E}" srcOrd="1" destOrd="2" presId="urn:microsoft.com/office/officeart/2005/8/layout/cycle4#1"/>
    <dgm:cxn modelId="{FB3064D6-5406-4CB9-9C6C-8F403A34CEF2}" srcId="{4938A5CF-B72A-4E62-97D0-8B65DF0012B0}" destId="{28658208-CB4D-435C-A23F-E41E3AB4CB59}" srcOrd="0" destOrd="0" parTransId="{4FA2836E-5165-46B3-AF33-31F35AB0BA60}" sibTransId="{3319B33A-8C3F-47E1-A872-97508D657CD8}"/>
    <dgm:cxn modelId="{BD267DEA-1131-4071-8558-AAEFE5F8048E}" type="presOf" srcId="{CC7149CF-ED08-4F43-ADA4-34052167D6F3}" destId="{8014D325-CF1A-4A30-BFE1-14CD35E5E696}" srcOrd="1" destOrd="3" presId="urn:microsoft.com/office/officeart/2005/8/layout/cycle4#1"/>
    <dgm:cxn modelId="{A5CD38CF-2792-479B-A63D-1DEBB431E431}" srcId="{E2D249CC-36EE-4CA2-BC5D-41ADC5EDDAB5}" destId="{2DAE0351-838C-432A-ACA9-BEB914DF151B}" srcOrd="1" destOrd="0" parTransId="{16D5BD18-9712-4140-AB6E-382389AAF38A}" sibTransId="{A15FEA12-6AF9-4E9C-A7F1-D5C3CE64A205}"/>
    <dgm:cxn modelId="{B84D72EC-BB7B-4AB0-BC6C-2A077ABEE02B}" type="presOf" srcId="{380AE3AC-D3A6-4EE0-918B-69CDDC359654}" destId="{8014D325-CF1A-4A30-BFE1-14CD35E5E696}" srcOrd="1" destOrd="4" presId="urn:microsoft.com/office/officeart/2005/8/layout/cycle4#1"/>
    <dgm:cxn modelId="{B10B3E0E-7239-4B40-9672-D84CE9C768CF}" srcId="{4938A5CF-B72A-4E62-97D0-8B65DF0012B0}" destId="{CA49BAFA-52A8-466C-9828-42E03926ABC5}" srcOrd="2" destOrd="0" parTransId="{59FC0331-3D5B-48B1-AA8F-97184C4621D1}" sibTransId="{1FB9114F-61E7-4B09-A43E-C153B64C100B}"/>
    <dgm:cxn modelId="{014C3E3E-60E4-43FB-9807-612AABD8A06D}" srcId="{E2D249CC-36EE-4CA2-BC5D-41ADC5EDDAB5}" destId="{7A60A388-93F0-4F62-B7BA-5D61A9D930BB}" srcOrd="5" destOrd="0" parTransId="{78B9D7A2-2556-405F-8D86-73E08ED5AF1B}" sibTransId="{025A22E9-EFB4-4ED0-8D71-8E7AF5D673E3}"/>
    <dgm:cxn modelId="{BCE4944E-C23D-4CD1-926E-38B24F8B2CF1}" srcId="{B42D7366-CC07-4023-BF5B-4103AEAEA657}" destId="{30D554C1-A02B-4290-A45F-EF65D9B05CF3}" srcOrd="1" destOrd="0" parTransId="{CAFD6D19-7A64-48C1-BCBB-8D6F1E9EFD75}" sibTransId="{B939F680-F6EB-4059-9482-78AFE911D29A}"/>
    <dgm:cxn modelId="{9344CFD0-9FB8-449C-9FB9-72B023C0A8CA}" type="presOf" srcId="{E52116E0-E295-4189-B66B-D9B8BD930E79}" destId="{8014D325-CF1A-4A30-BFE1-14CD35E5E696}" srcOrd="1" destOrd="2" presId="urn:microsoft.com/office/officeart/2005/8/layout/cycle4#1"/>
    <dgm:cxn modelId="{E09E69D4-6B50-48D6-ABC3-41FE43AB0FE3}" type="presOf" srcId="{7A60A388-93F0-4F62-B7BA-5D61A9D930BB}" destId="{8014D325-CF1A-4A30-BFE1-14CD35E5E696}" srcOrd="1" destOrd="5" presId="urn:microsoft.com/office/officeart/2005/8/layout/cycle4#1"/>
    <dgm:cxn modelId="{E00D1974-829D-45B8-B31B-52CAAC0FDB32}" type="presOf" srcId="{DA256ED4-8583-4B99-BA76-1042185DFF3C}" destId="{54CC594C-41E9-41DB-9C68-74FDBF494062}" srcOrd="1" destOrd="3" presId="urn:microsoft.com/office/officeart/2005/8/layout/cycle4#1"/>
    <dgm:cxn modelId="{C4602342-D72C-471A-9585-9089C407F84C}" type="presOf" srcId="{A5B1AF0B-9BF8-4816-873A-417097568F2B}" destId="{99553CFF-F2B1-4C08-9391-2579142CF4BE}" srcOrd="0" destOrd="0" presId="urn:microsoft.com/office/officeart/2005/8/layout/cycle4#1"/>
    <dgm:cxn modelId="{42FA65A7-36FD-4681-96BE-CCF10104D3C4}" type="presOf" srcId="{28658208-CB4D-435C-A23F-E41E3AB4CB59}" destId="{39A6DB8B-C667-4E1F-925D-39488548DB1E}" srcOrd="1" destOrd="0" presId="urn:microsoft.com/office/officeart/2005/8/layout/cycle4#1"/>
    <dgm:cxn modelId="{B94D45FB-FC34-455D-8690-877DBB8FDECD}" type="presOf" srcId="{7F570F77-4836-4E6B-B893-1BEF5C5D8998}" destId="{33633DC2-0847-4941-9EAC-06C13EE828DB}" srcOrd="0" destOrd="0" presId="urn:microsoft.com/office/officeart/2005/8/layout/cycle4#1"/>
    <dgm:cxn modelId="{147AD4BE-FB88-4DA5-83F1-C30869DCEEA3}" type="presOf" srcId="{B42D7366-CC07-4023-BF5B-4103AEAEA657}" destId="{D61BED3B-92BC-4BDB-AFFE-836CD6675E30}" srcOrd="0" destOrd="0" presId="urn:microsoft.com/office/officeart/2005/8/layout/cycle4#1"/>
    <dgm:cxn modelId="{D63D241E-7A4B-450F-826C-8A5C278D9C44}" srcId="{AA266EA4-F263-4C51-957C-60591D4806FC}" destId="{E2D249CC-36EE-4CA2-BC5D-41ADC5EDDAB5}" srcOrd="2" destOrd="0" parTransId="{7BCF1F67-7A23-44C4-84EC-B06EA04C303D}" sibTransId="{2F9C5D0D-43E9-47F4-9A2A-290A8AE6F517}"/>
    <dgm:cxn modelId="{0C0C686E-2747-4299-8B75-DECBE68D77E6}" srcId="{B42D7366-CC07-4023-BF5B-4103AEAEA657}" destId="{DA256ED4-8583-4B99-BA76-1042185DFF3C}" srcOrd="3" destOrd="0" parTransId="{CB2DFB52-C025-4538-B2EC-8FDA419561E4}" sibTransId="{627AEEC0-A129-4CD2-870E-583FA2FBEE84}"/>
    <dgm:cxn modelId="{B45890A4-633C-480E-B62D-9F28F0C9A544}" type="presOf" srcId="{47AEF7A3-F6F4-46E4-A9C9-90CFEDC9FB65}" destId="{DD37529F-EB54-43A1-ADD5-027AA2804B09}" srcOrd="0" destOrd="0" presId="urn:microsoft.com/office/officeart/2005/8/layout/cycle4#1"/>
    <dgm:cxn modelId="{1BBC6DCD-C6F1-4345-932C-DFEA267C1040}" srcId="{E2D249CC-36EE-4CA2-BC5D-41ADC5EDDAB5}" destId="{CC7149CF-ED08-4F43-ADA4-34052167D6F3}" srcOrd="3" destOrd="0" parTransId="{E299EAD4-7FDD-4C37-BD63-B3B5B0EDC354}" sibTransId="{D9CBE9BB-833B-4156-AF0F-8E2FB9E4E591}"/>
    <dgm:cxn modelId="{662464A6-163D-4F9C-92D6-E24B31D41976}" type="presOf" srcId="{2DAE0351-838C-432A-ACA9-BEB914DF151B}" destId="{8014D325-CF1A-4A30-BFE1-14CD35E5E696}" srcOrd="1" destOrd="1" presId="urn:microsoft.com/office/officeart/2005/8/layout/cycle4#1"/>
    <dgm:cxn modelId="{18D45167-C7EE-410C-B42C-492A9A7AF035}" type="presOf" srcId="{AA266EA4-F263-4C51-957C-60591D4806FC}" destId="{29E6C434-90BE-4D6A-A48F-F4477EE1113F}" srcOrd="0" destOrd="0" presId="urn:microsoft.com/office/officeart/2005/8/layout/cycle4#1"/>
    <dgm:cxn modelId="{B02C0C53-2C1A-437E-9517-4C7AE4C23D27}" type="presOf" srcId="{7F570F77-4836-4E6B-B893-1BEF5C5D8998}" destId="{54CC594C-41E9-41DB-9C68-74FDBF494062}" srcOrd="1" destOrd="0" presId="urn:microsoft.com/office/officeart/2005/8/layout/cycle4#1"/>
    <dgm:cxn modelId="{EA69E729-2DFC-4D7A-8B41-2A20E8BBDD8C}" type="presOf" srcId="{30D554C1-A02B-4290-A45F-EF65D9B05CF3}" destId="{54CC594C-41E9-41DB-9C68-74FDBF494062}" srcOrd="1" destOrd="1" presId="urn:microsoft.com/office/officeart/2005/8/layout/cycle4#1"/>
    <dgm:cxn modelId="{3245FABD-BFD7-4BBB-82A2-F9C4F0A48488}" srcId="{E2D249CC-36EE-4CA2-BC5D-41ADC5EDDAB5}" destId="{A5B1AF0B-9BF8-4816-873A-417097568F2B}" srcOrd="0" destOrd="0" parTransId="{B205E023-9D21-46BD-9A3D-E2FE2D76B14A}" sibTransId="{BF6C38F5-26CF-4587-A13E-8C73B7007C94}"/>
    <dgm:cxn modelId="{D0E02932-2D5E-4E74-A8AF-02FAAF8B6105}" srcId="{B42D7366-CC07-4023-BF5B-4103AEAEA657}" destId="{7203C6D0-31C0-48AA-9377-37FD3A818F9F}" srcOrd="2" destOrd="0" parTransId="{09CA57AC-2072-4F57-97E2-E8F38C53E3C2}" sibTransId="{EF050FF9-9B01-49CA-A5A7-0B50F1850DFA}"/>
    <dgm:cxn modelId="{A4EB7EAE-244E-4C41-AF70-3CBB25AA5E46}" srcId="{AA266EA4-F263-4C51-957C-60591D4806FC}" destId="{4938A5CF-B72A-4E62-97D0-8B65DF0012B0}" srcOrd="3" destOrd="0" parTransId="{692D9751-9CEA-4AA6-813B-326AC8B6B937}" sibTransId="{C25C44E2-B48E-4E81-A95F-D50BBCB1F635}"/>
    <dgm:cxn modelId="{074ED0AC-0E9A-4968-979A-7E2BC10BCE7A}" srcId="{4938A5CF-B72A-4E62-97D0-8B65DF0012B0}" destId="{42034B73-DB9C-40AE-85C5-32963D040921}" srcOrd="1" destOrd="0" parTransId="{737EEA83-9E6D-421D-B894-3561EF0E2B23}" sibTransId="{2775837A-E27C-4767-A7AA-9265C847A7AC}"/>
    <dgm:cxn modelId="{EBE51B76-2E0B-4686-87D8-E1622A7A59A5}" type="presOf" srcId="{DA256ED4-8583-4B99-BA76-1042185DFF3C}" destId="{33633DC2-0847-4941-9EAC-06C13EE828DB}" srcOrd="0" destOrd="3" presId="urn:microsoft.com/office/officeart/2005/8/layout/cycle4#1"/>
    <dgm:cxn modelId="{94A32A99-D63A-4E70-AC12-72D5DCCBD795}" type="presOf" srcId="{4938A5CF-B72A-4E62-97D0-8B65DF0012B0}" destId="{D3C5BE85-82AF-4537-B338-492B17F00938}" srcOrd="0" destOrd="0" presId="urn:microsoft.com/office/officeart/2005/8/layout/cycle4#1"/>
    <dgm:cxn modelId="{CC1AF583-CA06-4518-949D-63E0B34BA3B9}" type="presOf" srcId="{41A4188B-BFD1-4F56-8D17-FDA43CE2DE4A}" destId="{B0722896-9E0E-44B0-B507-30842EFDC52B}" srcOrd="0" destOrd="3" presId="urn:microsoft.com/office/officeart/2005/8/layout/cycle4#1"/>
    <dgm:cxn modelId="{BE982DD9-B483-45B6-B7CA-14A9475C1521}" srcId="{E2D249CC-36EE-4CA2-BC5D-41ADC5EDDAB5}" destId="{E52116E0-E295-4189-B66B-D9B8BD930E79}" srcOrd="2" destOrd="0" parTransId="{C796CBF8-188E-4183-986E-31380321D1B7}" sibTransId="{74D0CCDE-A3C6-4D3F-BFA3-F73BC7AA4249}"/>
    <dgm:cxn modelId="{D08A736C-2CE7-4120-AF47-9DDF47C832A6}" type="presOf" srcId="{42034B73-DB9C-40AE-85C5-32963D040921}" destId="{39A6DB8B-C667-4E1F-925D-39488548DB1E}" srcOrd="1" destOrd="1" presId="urn:microsoft.com/office/officeart/2005/8/layout/cycle4#1"/>
    <dgm:cxn modelId="{E4A731C9-BE42-4D80-BF68-1C551E1377B9}" type="presOf" srcId="{41A4188B-BFD1-4F56-8D17-FDA43CE2DE4A}" destId="{CF1EFDF0-BA59-4EB1-94AE-B2906A743D0C}" srcOrd="1" destOrd="3" presId="urn:microsoft.com/office/officeart/2005/8/layout/cycle4#1"/>
    <dgm:cxn modelId="{F0CF1A77-EEEC-495D-9DCC-4071B2DE13C5}" type="presOf" srcId="{69D79C7F-87F1-4238-8044-536A6D064F3F}" destId="{B0722896-9E0E-44B0-B507-30842EFDC52B}" srcOrd="0" destOrd="2" presId="urn:microsoft.com/office/officeart/2005/8/layout/cycle4#1"/>
    <dgm:cxn modelId="{8B3DCFB3-71F2-4E8C-86AC-3CC8B54A734C}" srcId="{4938A5CF-B72A-4E62-97D0-8B65DF0012B0}" destId="{A5B68A2D-F9A8-4B5B-9946-76D517173403}" srcOrd="3" destOrd="0" parTransId="{FF9B208D-47D4-469C-9C98-B9B7B3E1542E}" sibTransId="{B7E0B8F2-943F-4490-AE2C-269FDC978FF0}"/>
    <dgm:cxn modelId="{6EBFEA19-2BCF-44EB-A0B1-B986A02ADB65}" type="presOf" srcId="{380AE3AC-D3A6-4EE0-918B-69CDDC359654}" destId="{99553CFF-F2B1-4C08-9391-2579142CF4BE}" srcOrd="0" destOrd="4" presId="urn:microsoft.com/office/officeart/2005/8/layout/cycle4#1"/>
    <dgm:cxn modelId="{F9AD42CF-AE9B-400E-9CD6-A618CAEA923B}" type="presOf" srcId="{7A60A388-93F0-4F62-B7BA-5D61A9D930BB}" destId="{99553CFF-F2B1-4C08-9391-2579142CF4BE}" srcOrd="0" destOrd="5" presId="urn:microsoft.com/office/officeart/2005/8/layout/cycle4#1"/>
    <dgm:cxn modelId="{E8D87477-B8F3-44FA-B2C9-4CD9BE2496A5}" type="presOf" srcId="{E2D249CC-36EE-4CA2-BC5D-41ADC5EDDAB5}" destId="{126174A8-A5F4-4DFB-B36A-1293DCAB1A60}" srcOrd="0" destOrd="0" presId="urn:microsoft.com/office/officeart/2005/8/layout/cycle4#1"/>
    <dgm:cxn modelId="{6E436BB6-EA8A-48F3-A072-987E97FDC597}" type="presOf" srcId="{30AF2632-3077-456F-9E98-A8141729AE88}" destId="{B0722896-9E0E-44B0-B507-30842EFDC52B}" srcOrd="0" destOrd="0" presId="urn:microsoft.com/office/officeart/2005/8/layout/cycle4#1"/>
    <dgm:cxn modelId="{1CE2F0D2-C0EB-4ED7-8B01-6536C0E8ABFF}" srcId="{AA266EA4-F263-4C51-957C-60591D4806FC}" destId="{47AEF7A3-F6F4-46E4-A9C9-90CFEDC9FB65}" srcOrd="1" destOrd="0" parTransId="{AD5C3FDE-5879-4A96-8059-819DF1F19C3B}" sibTransId="{41480958-F927-471B-AEC1-D331F49FFA93}"/>
    <dgm:cxn modelId="{943509A9-6214-41E7-96E9-96A8549F5E5D}" type="presOf" srcId="{A5B68A2D-F9A8-4B5B-9946-76D517173403}" destId="{DA56A61A-D10E-4AA9-AF95-4B8801C2842F}" srcOrd="0" destOrd="3" presId="urn:microsoft.com/office/officeart/2005/8/layout/cycle4#1"/>
    <dgm:cxn modelId="{04D5AE38-2B4A-46E5-ABE4-A0A7A9ECE051}" srcId="{47AEF7A3-F6F4-46E4-A9C9-90CFEDC9FB65}" destId="{06CE0A76-DC80-47C9-A96D-44C4D62BF7B7}" srcOrd="1" destOrd="0" parTransId="{F6FE452C-4765-49C6-98B0-32F6800242B4}" sibTransId="{91011FEF-89F5-470E-B3DD-7FAB03CEB2D3}"/>
    <dgm:cxn modelId="{909B5B11-E9CA-4BA8-89D9-8C4CB64E06B8}" type="presOf" srcId="{06CE0A76-DC80-47C9-A96D-44C4D62BF7B7}" destId="{B0722896-9E0E-44B0-B507-30842EFDC52B}" srcOrd="0" destOrd="1" presId="urn:microsoft.com/office/officeart/2005/8/layout/cycle4#1"/>
    <dgm:cxn modelId="{E706F998-014A-451D-9F4A-076E98501623}" srcId="{47AEF7A3-F6F4-46E4-A9C9-90CFEDC9FB65}" destId="{41A4188B-BFD1-4F56-8D17-FDA43CE2DE4A}" srcOrd="3" destOrd="0" parTransId="{42D9353B-156F-49A8-86F5-75CBB9B12AEA}" sibTransId="{96A780E8-BD1E-478D-9A10-DF74D8BE5926}"/>
    <dgm:cxn modelId="{252D1A6D-58A4-4EC8-8E6D-49CE5A2540DF}" type="presOf" srcId="{2DAE0351-838C-432A-ACA9-BEB914DF151B}" destId="{99553CFF-F2B1-4C08-9391-2579142CF4BE}" srcOrd="0" destOrd="1" presId="urn:microsoft.com/office/officeart/2005/8/layout/cycle4#1"/>
    <dgm:cxn modelId="{C2A7A054-72A5-442E-B90D-7C6B9E86CEA6}" type="presParOf" srcId="{29E6C434-90BE-4D6A-A48F-F4477EE1113F}" destId="{A43C1338-7A0F-4782-9768-D4E638E3E1E5}" srcOrd="0" destOrd="0" presId="urn:microsoft.com/office/officeart/2005/8/layout/cycle4#1"/>
    <dgm:cxn modelId="{A4BAC32D-6622-42D2-AB12-104C2BD376E7}" type="presParOf" srcId="{A43C1338-7A0F-4782-9768-D4E638E3E1E5}" destId="{41EE42A8-43FB-4735-AA37-D82E9B36480E}" srcOrd="0" destOrd="0" presId="urn:microsoft.com/office/officeart/2005/8/layout/cycle4#1"/>
    <dgm:cxn modelId="{14A20CA6-792C-47BC-87C7-6AB2C16E78CD}" type="presParOf" srcId="{41EE42A8-43FB-4735-AA37-D82E9B36480E}" destId="{33633DC2-0847-4941-9EAC-06C13EE828DB}" srcOrd="0" destOrd="0" presId="urn:microsoft.com/office/officeart/2005/8/layout/cycle4#1"/>
    <dgm:cxn modelId="{DBB74CB0-0D6F-4924-87EC-2028BCAF7AAD}" type="presParOf" srcId="{41EE42A8-43FB-4735-AA37-D82E9B36480E}" destId="{54CC594C-41E9-41DB-9C68-74FDBF494062}" srcOrd="1" destOrd="0" presId="urn:microsoft.com/office/officeart/2005/8/layout/cycle4#1"/>
    <dgm:cxn modelId="{E5FDDF8E-E2FE-4CC5-8625-6C989E18442E}" type="presParOf" srcId="{A43C1338-7A0F-4782-9768-D4E638E3E1E5}" destId="{CC5BC809-9263-40C8-950D-2F42CB5E2019}" srcOrd="1" destOrd="0" presId="urn:microsoft.com/office/officeart/2005/8/layout/cycle4#1"/>
    <dgm:cxn modelId="{11C808E3-D899-4FBC-9AAF-9791AFD7758A}" type="presParOf" srcId="{CC5BC809-9263-40C8-950D-2F42CB5E2019}" destId="{B0722896-9E0E-44B0-B507-30842EFDC52B}" srcOrd="0" destOrd="0" presId="urn:microsoft.com/office/officeart/2005/8/layout/cycle4#1"/>
    <dgm:cxn modelId="{6490FD49-3628-48B8-89E5-F4AC4894B09D}" type="presParOf" srcId="{CC5BC809-9263-40C8-950D-2F42CB5E2019}" destId="{CF1EFDF0-BA59-4EB1-94AE-B2906A743D0C}" srcOrd="1" destOrd="0" presId="urn:microsoft.com/office/officeart/2005/8/layout/cycle4#1"/>
    <dgm:cxn modelId="{4E509BA4-AC8E-4C4C-AAB7-A2183CA66623}" type="presParOf" srcId="{A43C1338-7A0F-4782-9768-D4E638E3E1E5}" destId="{B97CF35A-FAE3-43B4-9D55-F2A56B276013}" srcOrd="2" destOrd="0" presId="urn:microsoft.com/office/officeart/2005/8/layout/cycle4#1"/>
    <dgm:cxn modelId="{DD1F1F82-774D-400D-9ADA-16F0FE86A1DC}" type="presParOf" srcId="{B97CF35A-FAE3-43B4-9D55-F2A56B276013}" destId="{99553CFF-F2B1-4C08-9391-2579142CF4BE}" srcOrd="0" destOrd="0" presId="urn:microsoft.com/office/officeart/2005/8/layout/cycle4#1"/>
    <dgm:cxn modelId="{6CD0FFA0-00B5-45D3-8BDD-9CAE2189C891}" type="presParOf" srcId="{B97CF35A-FAE3-43B4-9D55-F2A56B276013}" destId="{8014D325-CF1A-4A30-BFE1-14CD35E5E696}" srcOrd="1" destOrd="0" presId="urn:microsoft.com/office/officeart/2005/8/layout/cycle4#1"/>
    <dgm:cxn modelId="{958EBF0C-157E-4FC8-BA7F-95919A4E7F33}" type="presParOf" srcId="{A43C1338-7A0F-4782-9768-D4E638E3E1E5}" destId="{8F79390F-2288-4F29-B4C1-90ED322E0C23}" srcOrd="3" destOrd="0" presId="urn:microsoft.com/office/officeart/2005/8/layout/cycle4#1"/>
    <dgm:cxn modelId="{97CA72B5-3CDA-4F2D-9E34-01596E27E8F9}" type="presParOf" srcId="{8F79390F-2288-4F29-B4C1-90ED322E0C23}" destId="{DA56A61A-D10E-4AA9-AF95-4B8801C2842F}" srcOrd="0" destOrd="0" presId="urn:microsoft.com/office/officeart/2005/8/layout/cycle4#1"/>
    <dgm:cxn modelId="{8B27BBC9-EE46-41F9-AE9B-F4DC47877FF1}" type="presParOf" srcId="{8F79390F-2288-4F29-B4C1-90ED322E0C23}" destId="{39A6DB8B-C667-4E1F-925D-39488548DB1E}" srcOrd="1" destOrd="0" presId="urn:microsoft.com/office/officeart/2005/8/layout/cycle4#1"/>
    <dgm:cxn modelId="{9A4D775E-CEDD-4920-9BDF-03B6E2F3544D}" type="presParOf" srcId="{A43C1338-7A0F-4782-9768-D4E638E3E1E5}" destId="{5F57A714-F517-4D9A-8D87-9C4D9CBC195E}" srcOrd="4" destOrd="0" presId="urn:microsoft.com/office/officeart/2005/8/layout/cycle4#1"/>
    <dgm:cxn modelId="{EB562B48-FFC1-4A87-9BFC-A4543BB5DDFB}" type="presParOf" srcId="{29E6C434-90BE-4D6A-A48F-F4477EE1113F}" destId="{71BBC5FE-7D76-4C7C-A082-90E619FF3FEB}" srcOrd="1" destOrd="0" presId="urn:microsoft.com/office/officeart/2005/8/layout/cycle4#1"/>
    <dgm:cxn modelId="{7A882D7A-D35A-41EC-8BCA-5AC2459B9EC1}" type="presParOf" srcId="{71BBC5FE-7D76-4C7C-A082-90E619FF3FEB}" destId="{D61BED3B-92BC-4BDB-AFFE-836CD6675E30}" srcOrd="0" destOrd="0" presId="urn:microsoft.com/office/officeart/2005/8/layout/cycle4#1"/>
    <dgm:cxn modelId="{A38479F8-5B6B-44ED-8894-D0A46AAB49FB}" type="presParOf" srcId="{71BBC5FE-7D76-4C7C-A082-90E619FF3FEB}" destId="{DD37529F-EB54-43A1-ADD5-027AA2804B09}" srcOrd="1" destOrd="0" presId="urn:microsoft.com/office/officeart/2005/8/layout/cycle4#1"/>
    <dgm:cxn modelId="{22ADBC04-200C-4D85-AE95-2EF2DD434AC9}" type="presParOf" srcId="{71BBC5FE-7D76-4C7C-A082-90E619FF3FEB}" destId="{126174A8-A5F4-4DFB-B36A-1293DCAB1A60}" srcOrd="2" destOrd="0" presId="urn:microsoft.com/office/officeart/2005/8/layout/cycle4#1"/>
    <dgm:cxn modelId="{A7863D90-E500-411F-9F6F-8BA7AED21BF0}" type="presParOf" srcId="{71BBC5FE-7D76-4C7C-A082-90E619FF3FEB}" destId="{D3C5BE85-82AF-4537-B338-492B17F00938}" srcOrd="3" destOrd="0" presId="urn:microsoft.com/office/officeart/2005/8/layout/cycle4#1"/>
    <dgm:cxn modelId="{3F5CF3DA-4F46-4353-B6C8-5FE7D2836E35}" type="presParOf" srcId="{71BBC5FE-7D76-4C7C-A082-90E619FF3FEB}" destId="{A6AC1472-CC94-4DA6-80CC-E583278E4752}" srcOrd="4" destOrd="0" presId="urn:microsoft.com/office/officeart/2005/8/layout/cycle4#1"/>
    <dgm:cxn modelId="{44CB421A-ED51-4FDB-8DC2-ADA59FC2764D}" type="presParOf" srcId="{29E6C434-90BE-4D6A-A48F-F4477EE1113F}" destId="{BB68A266-5300-4A7D-8843-E9B688FDD057}" srcOrd="2" destOrd="0" presId="urn:microsoft.com/office/officeart/2005/8/layout/cycle4#1"/>
    <dgm:cxn modelId="{4A18302F-EBAC-47C9-B0F9-7B07BFE8D64F}" type="presParOf" srcId="{29E6C434-90BE-4D6A-A48F-F4477EE1113F}" destId="{E1FBA70A-F794-4483-B130-6891B973B579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393567-4ECA-4534-9196-4E90C139F6B7}" type="doc">
      <dgm:prSet loTypeId="urn:microsoft.com/office/officeart/2005/8/layout/hList3" loCatId="list" qsTypeId="urn:microsoft.com/office/officeart/2005/8/quickstyle/simple5" qsCatId="simple" csTypeId="urn:microsoft.com/office/officeart/2005/8/colors/accent6_1" csCatId="accent6" phldr="1"/>
      <dgm:spPr/>
      <dgm:t>
        <a:bodyPr/>
        <a:lstStyle/>
        <a:p>
          <a:endParaRPr lang="es-DO"/>
        </a:p>
      </dgm:t>
    </dgm:pt>
    <dgm:pt modelId="{6B59AB0A-F3DC-4DDC-9740-348997FE83C0}">
      <dgm:prSet phldrT="[Text]" custT="1"/>
      <dgm:spPr/>
      <dgm:t>
        <a:bodyPr/>
        <a:lstStyle/>
        <a:p>
          <a:r>
            <a:rPr lang="en-US" sz="2400" b="1" noProof="0" dirty="0" smtClean="0"/>
            <a:t>Risk</a:t>
          </a:r>
        </a:p>
        <a:p>
          <a:r>
            <a:rPr lang="en-US" sz="2400" b="1" noProof="0" dirty="0" smtClean="0"/>
            <a:t>“Attributes”</a:t>
          </a:r>
        </a:p>
        <a:p>
          <a:endParaRPr lang="es-DO" sz="1600" b="1" dirty="0"/>
        </a:p>
      </dgm:t>
    </dgm:pt>
    <dgm:pt modelId="{78185853-D571-4058-87FB-9BEE84263A0F}" type="parTrans" cxnId="{9AE392B2-ED75-4C7D-A392-4E58552B7C1E}">
      <dgm:prSet/>
      <dgm:spPr/>
      <dgm:t>
        <a:bodyPr/>
        <a:lstStyle/>
        <a:p>
          <a:endParaRPr lang="es-DO"/>
        </a:p>
      </dgm:t>
    </dgm:pt>
    <dgm:pt modelId="{4B6BED09-49F1-4F9F-9B70-930E18506877}" type="sibTrans" cxnId="{9AE392B2-ED75-4C7D-A392-4E58552B7C1E}">
      <dgm:prSet/>
      <dgm:spPr/>
      <dgm:t>
        <a:bodyPr/>
        <a:lstStyle/>
        <a:p>
          <a:endParaRPr lang="es-DO"/>
        </a:p>
      </dgm:t>
    </dgm:pt>
    <dgm:pt modelId="{AB1B3826-DDCE-4F4A-80E1-0D050FBA8ECF}">
      <dgm:prSet phldrT="[Text]" custT="1"/>
      <dgm:spPr/>
      <dgm:t>
        <a:bodyPr/>
        <a:lstStyle/>
        <a:p>
          <a:r>
            <a:rPr lang="en-US" sz="2000" b="1" noProof="0" dirty="0" smtClean="0"/>
            <a:t>Inherent</a:t>
          </a:r>
        </a:p>
        <a:p>
          <a:r>
            <a:rPr lang="en-US" sz="2000" b="1" noProof="0" dirty="0" smtClean="0"/>
            <a:t>Risk</a:t>
          </a:r>
          <a:endParaRPr lang="en-US" sz="2000" b="1" noProof="0" dirty="0"/>
        </a:p>
      </dgm:t>
    </dgm:pt>
    <dgm:pt modelId="{CDA53FDF-9EDD-4AC9-B16B-2ADC702A4371}" type="parTrans" cxnId="{004E86C7-379A-4819-B5B3-638E40267B6C}">
      <dgm:prSet/>
      <dgm:spPr/>
      <dgm:t>
        <a:bodyPr/>
        <a:lstStyle/>
        <a:p>
          <a:endParaRPr lang="es-DO"/>
        </a:p>
      </dgm:t>
    </dgm:pt>
    <dgm:pt modelId="{BFF3E9A2-3409-4FC6-B46D-EF34BB16DD0C}" type="sibTrans" cxnId="{004E86C7-379A-4819-B5B3-638E40267B6C}">
      <dgm:prSet/>
      <dgm:spPr/>
      <dgm:t>
        <a:bodyPr/>
        <a:lstStyle/>
        <a:p>
          <a:endParaRPr lang="es-DO"/>
        </a:p>
      </dgm:t>
    </dgm:pt>
    <dgm:pt modelId="{826643FC-FF58-4309-BB5D-6CF303DAECA9}">
      <dgm:prSet phldrT="[Text]" custT="1"/>
      <dgm:spPr/>
      <dgm:t>
        <a:bodyPr/>
        <a:lstStyle/>
        <a:p>
          <a:r>
            <a:rPr lang="en-US" sz="2000" b="1" noProof="0" dirty="0" smtClean="0"/>
            <a:t>Risk </a:t>
          </a:r>
        </a:p>
        <a:p>
          <a:r>
            <a:rPr lang="en-US" sz="2000" b="1" noProof="0" dirty="0" smtClean="0"/>
            <a:t>Tolerance</a:t>
          </a:r>
          <a:endParaRPr lang="en-US" sz="2000" b="1" noProof="0" dirty="0"/>
        </a:p>
      </dgm:t>
    </dgm:pt>
    <dgm:pt modelId="{F6E9F5E0-46C4-4170-A5D4-942498175F48}" type="parTrans" cxnId="{6FC98E06-5214-4B77-89CF-C0A53CAE8494}">
      <dgm:prSet/>
      <dgm:spPr/>
      <dgm:t>
        <a:bodyPr/>
        <a:lstStyle/>
        <a:p>
          <a:endParaRPr lang="es-DO"/>
        </a:p>
      </dgm:t>
    </dgm:pt>
    <dgm:pt modelId="{E24F3899-E275-425A-9D1D-D1E100EB68C5}" type="sibTrans" cxnId="{6FC98E06-5214-4B77-89CF-C0A53CAE8494}">
      <dgm:prSet/>
      <dgm:spPr/>
      <dgm:t>
        <a:bodyPr/>
        <a:lstStyle/>
        <a:p>
          <a:endParaRPr lang="es-DO"/>
        </a:p>
      </dgm:t>
    </dgm:pt>
    <dgm:pt modelId="{4FBEDF5F-2832-4283-8B8B-BDECCF492706}">
      <dgm:prSet phldrT="[Text]" custT="1"/>
      <dgm:spPr/>
      <dgm:t>
        <a:bodyPr/>
        <a:lstStyle/>
        <a:p>
          <a:r>
            <a:rPr lang="en-US" sz="2000" b="1" noProof="0" dirty="0" smtClean="0"/>
            <a:t>Residual</a:t>
          </a:r>
        </a:p>
        <a:p>
          <a:r>
            <a:rPr lang="en-US" sz="2000" b="1" noProof="0" dirty="0" smtClean="0"/>
            <a:t>Risk</a:t>
          </a:r>
          <a:endParaRPr lang="en-US" sz="2000" b="1" noProof="0" dirty="0"/>
        </a:p>
      </dgm:t>
    </dgm:pt>
    <dgm:pt modelId="{61904303-1477-48B4-BEE1-D37860620954}" type="parTrans" cxnId="{66422854-46F5-44F9-A202-C673AF8887DD}">
      <dgm:prSet/>
      <dgm:spPr/>
      <dgm:t>
        <a:bodyPr/>
        <a:lstStyle/>
        <a:p>
          <a:endParaRPr lang="es-DO"/>
        </a:p>
      </dgm:t>
    </dgm:pt>
    <dgm:pt modelId="{769DDBA3-881D-4F31-9553-B2260EB85EE7}" type="sibTrans" cxnId="{66422854-46F5-44F9-A202-C673AF8887DD}">
      <dgm:prSet/>
      <dgm:spPr/>
      <dgm:t>
        <a:bodyPr/>
        <a:lstStyle/>
        <a:p>
          <a:endParaRPr lang="es-DO"/>
        </a:p>
      </dgm:t>
    </dgm:pt>
    <dgm:pt modelId="{B8CBD422-4D60-4CFB-B329-A6CFE94512CA}">
      <dgm:prSet custT="1"/>
      <dgm:spPr/>
      <dgm:t>
        <a:bodyPr/>
        <a:lstStyle/>
        <a:p>
          <a:r>
            <a:rPr lang="en-US" sz="2000" b="1" noProof="0" dirty="0" smtClean="0"/>
            <a:t>Risk </a:t>
          </a:r>
        </a:p>
        <a:p>
          <a:r>
            <a:rPr lang="en-US" sz="2000" b="1" noProof="0" dirty="0" smtClean="0"/>
            <a:t>Appetite</a:t>
          </a:r>
          <a:endParaRPr lang="en-US" sz="2000" b="1" noProof="0" dirty="0"/>
        </a:p>
      </dgm:t>
    </dgm:pt>
    <dgm:pt modelId="{9E69E361-B5E8-4DA9-AD4E-3DDA4DCAEBC9}" type="parTrans" cxnId="{F27E5009-F4D6-434D-880A-9A828D985BBA}">
      <dgm:prSet/>
      <dgm:spPr/>
      <dgm:t>
        <a:bodyPr/>
        <a:lstStyle/>
        <a:p>
          <a:endParaRPr lang="es-DO"/>
        </a:p>
      </dgm:t>
    </dgm:pt>
    <dgm:pt modelId="{9A9E7E0B-776C-4DF6-A03A-5D50297F1D54}" type="sibTrans" cxnId="{F27E5009-F4D6-434D-880A-9A828D985BBA}">
      <dgm:prSet/>
      <dgm:spPr/>
      <dgm:t>
        <a:bodyPr/>
        <a:lstStyle/>
        <a:p>
          <a:endParaRPr lang="es-DO"/>
        </a:p>
      </dgm:t>
    </dgm:pt>
    <dgm:pt modelId="{2B13AE51-E196-49EC-8B4B-3B21B86E6EB7}" type="pres">
      <dgm:prSet presAssocID="{18393567-4ECA-4534-9196-4E90C139F6B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39758A-03D8-40B6-A294-8945A0100828}" type="pres">
      <dgm:prSet presAssocID="{6B59AB0A-F3DC-4DDC-9740-348997FE83C0}" presName="roof" presStyleLbl="dkBgShp" presStyleIdx="0" presStyleCnt="2"/>
      <dgm:spPr/>
      <dgm:t>
        <a:bodyPr/>
        <a:lstStyle/>
        <a:p>
          <a:endParaRPr lang="es-DO"/>
        </a:p>
      </dgm:t>
    </dgm:pt>
    <dgm:pt modelId="{A6CCC2A2-7F5C-49CA-B4AC-554BFBE0078C}" type="pres">
      <dgm:prSet presAssocID="{6B59AB0A-F3DC-4DDC-9740-348997FE83C0}" presName="pillars" presStyleCnt="0"/>
      <dgm:spPr/>
    </dgm:pt>
    <dgm:pt modelId="{376FF8C1-411C-4974-95B0-F7B0FD3A5A9C}" type="pres">
      <dgm:prSet presAssocID="{6B59AB0A-F3DC-4DDC-9740-348997FE83C0}" presName="pillar1" presStyleLbl="node1" presStyleIdx="0" presStyleCnt="4" custLinFactNeighborX="-53" custLinFactNeighborY="198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A144C6D5-E35C-468B-8BAD-FF5CD9AD62B8}" type="pres">
      <dgm:prSet presAssocID="{AB1B3826-DDCE-4F4A-80E1-0D050FBA8ECF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EFE5A0-2D6E-4454-A14A-4FA4CD3270D2}" type="pres">
      <dgm:prSet presAssocID="{826643FC-FF58-4309-BB5D-6CF303DAECA9}" presName="pillarX" presStyleLbl="node1" presStyleIdx="2" presStyleCnt="4" custScaleX="144146" custLinFactNeighborX="296" custLinFactNeighborY="1984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7CBF6F6B-B885-4889-B671-610E191ADC52}" type="pres">
      <dgm:prSet presAssocID="{4FBEDF5F-2832-4283-8B8B-BDECCF492706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A155E0-51D4-4BC8-B4B5-DBEADA605037}" type="pres">
      <dgm:prSet presAssocID="{6B59AB0A-F3DC-4DDC-9740-348997FE83C0}" presName="base" presStyleLbl="dkBgShp" presStyleIdx="1" presStyleCnt="2"/>
      <dgm:spPr/>
    </dgm:pt>
  </dgm:ptLst>
  <dgm:cxnLst>
    <dgm:cxn modelId="{F27E5009-F4D6-434D-880A-9A828D985BBA}" srcId="{6B59AB0A-F3DC-4DDC-9740-348997FE83C0}" destId="{B8CBD422-4D60-4CFB-B329-A6CFE94512CA}" srcOrd="0" destOrd="0" parTransId="{9E69E361-B5E8-4DA9-AD4E-3DDA4DCAEBC9}" sibTransId="{9A9E7E0B-776C-4DF6-A03A-5D50297F1D54}"/>
    <dgm:cxn modelId="{5ECD3BBB-643A-44CF-9C31-CA6807B7DD03}" type="presOf" srcId="{826643FC-FF58-4309-BB5D-6CF303DAECA9}" destId="{9DEFE5A0-2D6E-4454-A14A-4FA4CD3270D2}" srcOrd="0" destOrd="0" presId="urn:microsoft.com/office/officeart/2005/8/layout/hList3"/>
    <dgm:cxn modelId="{66422854-46F5-44F9-A202-C673AF8887DD}" srcId="{6B59AB0A-F3DC-4DDC-9740-348997FE83C0}" destId="{4FBEDF5F-2832-4283-8B8B-BDECCF492706}" srcOrd="3" destOrd="0" parTransId="{61904303-1477-48B4-BEE1-D37860620954}" sibTransId="{769DDBA3-881D-4F31-9553-B2260EB85EE7}"/>
    <dgm:cxn modelId="{459FE4A9-453A-41C3-930F-E5CC3BA8B228}" type="presOf" srcId="{18393567-4ECA-4534-9196-4E90C139F6B7}" destId="{2B13AE51-E196-49EC-8B4B-3B21B86E6EB7}" srcOrd="0" destOrd="0" presId="urn:microsoft.com/office/officeart/2005/8/layout/hList3"/>
    <dgm:cxn modelId="{6FC98E06-5214-4B77-89CF-C0A53CAE8494}" srcId="{6B59AB0A-F3DC-4DDC-9740-348997FE83C0}" destId="{826643FC-FF58-4309-BB5D-6CF303DAECA9}" srcOrd="2" destOrd="0" parTransId="{F6E9F5E0-46C4-4170-A5D4-942498175F48}" sibTransId="{E24F3899-E275-425A-9D1D-D1E100EB68C5}"/>
    <dgm:cxn modelId="{6DD60C17-7165-4842-A1BD-9B22E0A0C00C}" type="presOf" srcId="{B8CBD422-4D60-4CFB-B329-A6CFE94512CA}" destId="{376FF8C1-411C-4974-95B0-F7B0FD3A5A9C}" srcOrd="0" destOrd="0" presId="urn:microsoft.com/office/officeart/2005/8/layout/hList3"/>
    <dgm:cxn modelId="{004E86C7-379A-4819-B5B3-638E40267B6C}" srcId="{6B59AB0A-F3DC-4DDC-9740-348997FE83C0}" destId="{AB1B3826-DDCE-4F4A-80E1-0D050FBA8ECF}" srcOrd="1" destOrd="0" parTransId="{CDA53FDF-9EDD-4AC9-B16B-2ADC702A4371}" sibTransId="{BFF3E9A2-3409-4FC6-B46D-EF34BB16DD0C}"/>
    <dgm:cxn modelId="{9AE392B2-ED75-4C7D-A392-4E58552B7C1E}" srcId="{18393567-4ECA-4534-9196-4E90C139F6B7}" destId="{6B59AB0A-F3DC-4DDC-9740-348997FE83C0}" srcOrd="0" destOrd="0" parTransId="{78185853-D571-4058-87FB-9BEE84263A0F}" sibTransId="{4B6BED09-49F1-4F9F-9B70-930E18506877}"/>
    <dgm:cxn modelId="{658EB984-3C9D-4DD8-BA68-821CBF047992}" type="presOf" srcId="{AB1B3826-DDCE-4F4A-80E1-0D050FBA8ECF}" destId="{A144C6D5-E35C-468B-8BAD-FF5CD9AD62B8}" srcOrd="0" destOrd="0" presId="urn:microsoft.com/office/officeart/2005/8/layout/hList3"/>
    <dgm:cxn modelId="{3204B96B-C02E-4E40-AA54-201AD352E053}" type="presOf" srcId="{6B59AB0A-F3DC-4DDC-9740-348997FE83C0}" destId="{B939758A-03D8-40B6-A294-8945A0100828}" srcOrd="0" destOrd="0" presId="urn:microsoft.com/office/officeart/2005/8/layout/hList3"/>
    <dgm:cxn modelId="{2E38A683-97AC-487F-859B-38A71969A159}" type="presOf" srcId="{4FBEDF5F-2832-4283-8B8B-BDECCF492706}" destId="{7CBF6F6B-B885-4889-B671-610E191ADC52}" srcOrd="0" destOrd="0" presId="urn:microsoft.com/office/officeart/2005/8/layout/hList3"/>
    <dgm:cxn modelId="{FA9000BC-BF2E-4B52-B32C-512FA1EF5420}" type="presParOf" srcId="{2B13AE51-E196-49EC-8B4B-3B21B86E6EB7}" destId="{B939758A-03D8-40B6-A294-8945A0100828}" srcOrd="0" destOrd="0" presId="urn:microsoft.com/office/officeart/2005/8/layout/hList3"/>
    <dgm:cxn modelId="{A16118BB-2406-4E23-BE29-75391C43668F}" type="presParOf" srcId="{2B13AE51-E196-49EC-8B4B-3B21B86E6EB7}" destId="{A6CCC2A2-7F5C-49CA-B4AC-554BFBE0078C}" srcOrd="1" destOrd="0" presId="urn:microsoft.com/office/officeart/2005/8/layout/hList3"/>
    <dgm:cxn modelId="{690EEB0D-32A1-4714-88A1-F86CB2BC81B4}" type="presParOf" srcId="{A6CCC2A2-7F5C-49CA-B4AC-554BFBE0078C}" destId="{376FF8C1-411C-4974-95B0-F7B0FD3A5A9C}" srcOrd="0" destOrd="0" presId="urn:microsoft.com/office/officeart/2005/8/layout/hList3"/>
    <dgm:cxn modelId="{8540EDDA-E674-46D2-8CAC-2FDCC969C341}" type="presParOf" srcId="{A6CCC2A2-7F5C-49CA-B4AC-554BFBE0078C}" destId="{A144C6D5-E35C-468B-8BAD-FF5CD9AD62B8}" srcOrd="1" destOrd="0" presId="urn:microsoft.com/office/officeart/2005/8/layout/hList3"/>
    <dgm:cxn modelId="{5BDE9DE2-1254-47EE-BE64-03B17F89B177}" type="presParOf" srcId="{A6CCC2A2-7F5C-49CA-B4AC-554BFBE0078C}" destId="{9DEFE5A0-2D6E-4454-A14A-4FA4CD3270D2}" srcOrd="2" destOrd="0" presId="urn:microsoft.com/office/officeart/2005/8/layout/hList3"/>
    <dgm:cxn modelId="{D2F37E12-5DAD-458D-9E4D-0C4B6F459018}" type="presParOf" srcId="{A6CCC2A2-7F5C-49CA-B4AC-554BFBE0078C}" destId="{7CBF6F6B-B885-4889-B671-610E191ADC52}" srcOrd="3" destOrd="0" presId="urn:microsoft.com/office/officeart/2005/8/layout/hList3"/>
    <dgm:cxn modelId="{B1AF48DA-B5B8-42FE-B43F-10A545E197CB}" type="presParOf" srcId="{2B13AE51-E196-49EC-8B4B-3B21B86E6EB7}" destId="{6AA155E0-51D4-4BC8-B4B5-DBEADA60503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FE1B0D-5AF0-4579-885A-C4764504742E}" type="doc">
      <dgm:prSet loTypeId="urn:microsoft.com/office/officeart/2005/8/layout/hChevron3" loCatId="process" qsTypeId="urn:microsoft.com/office/officeart/2005/8/quickstyle/3d5" qsCatId="3D" csTypeId="urn:microsoft.com/office/officeart/2005/8/colors/accent1_2" csCatId="accent1" phldr="1"/>
      <dgm:spPr/>
    </dgm:pt>
    <dgm:pt modelId="{7A8EF892-C991-404A-B459-6923130807D1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400" b="1" noProof="0" dirty="0" smtClean="0">
              <a:solidFill>
                <a:schemeClr val="tx1"/>
              </a:solidFill>
            </a:rPr>
            <a:t>Inherent</a:t>
          </a:r>
        </a:p>
        <a:p>
          <a:r>
            <a:rPr lang="en-US" sz="1400" b="1" noProof="0" dirty="0" smtClean="0">
              <a:solidFill>
                <a:schemeClr val="tx1"/>
              </a:solidFill>
            </a:rPr>
            <a:t>Risks</a:t>
          </a:r>
          <a:endParaRPr lang="en-US" sz="1400" b="1" noProof="0" dirty="0">
            <a:solidFill>
              <a:schemeClr val="tx1"/>
            </a:solidFill>
          </a:endParaRPr>
        </a:p>
      </dgm:t>
    </dgm:pt>
    <dgm:pt modelId="{820C5910-5B73-4C58-B77D-326C4BE36135}" type="parTrans" cxnId="{B85510D4-A058-4EDF-B97B-934AA802B6EB}">
      <dgm:prSet/>
      <dgm:spPr/>
      <dgm:t>
        <a:bodyPr/>
        <a:lstStyle/>
        <a:p>
          <a:endParaRPr lang="es-ES"/>
        </a:p>
      </dgm:t>
    </dgm:pt>
    <dgm:pt modelId="{C54356EE-97BB-470D-919A-0A67ED0AAB2D}" type="sibTrans" cxnId="{B85510D4-A058-4EDF-B97B-934AA802B6EB}">
      <dgm:prSet/>
      <dgm:spPr/>
      <dgm:t>
        <a:bodyPr/>
        <a:lstStyle/>
        <a:p>
          <a:endParaRPr lang="es-ES"/>
        </a:p>
      </dgm:t>
    </dgm:pt>
    <dgm:pt modelId="{A542F210-6028-4572-AC18-A9A14B7B9310}">
      <dgm:prSet phldrT="[Text]" custT="1"/>
      <dgm:spPr>
        <a:solidFill>
          <a:srgbClr val="33CC33"/>
        </a:solidFill>
      </dgm:spPr>
      <dgm:t>
        <a:bodyPr/>
        <a:lstStyle/>
        <a:p>
          <a:r>
            <a:rPr lang="en-US" sz="1150" b="1" noProof="0" dirty="0" smtClean="0">
              <a:solidFill>
                <a:schemeClr val="tx1"/>
              </a:solidFill>
            </a:rPr>
            <a:t>Risk Treatment</a:t>
          </a:r>
          <a:endParaRPr lang="en-US" sz="1200" b="1" noProof="0" dirty="0" smtClean="0">
            <a:solidFill>
              <a:schemeClr val="tx1"/>
            </a:solidFill>
          </a:endParaRPr>
        </a:p>
      </dgm:t>
    </dgm:pt>
    <dgm:pt modelId="{658DDBF7-A027-4CCC-85AB-449BCD9483B4}" type="parTrans" cxnId="{A5DC0F39-813D-45B9-B2ED-1788D29480DA}">
      <dgm:prSet/>
      <dgm:spPr/>
      <dgm:t>
        <a:bodyPr/>
        <a:lstStyle/>
        <a:p>
          <a:endParaRPr lang="es-ES"/>
        </a:p>
      </dgm:t>
    </dgm:pt>
    <dgm:pt modelId="{4EEC4661-27CF-4820-A6F4-3D1FED326D91}" type="sibTrans" cxnId="{A5DC0F39-813D-45B9-B2ED-1788D29480DA}">
      <dgm:prSet/>
      <dgm:spPr/>
      <dgm:t>
        <a:bodyPr/>
        <a:lstStyle/>
        <a:p>
          <a:endParaRPr lang="es-ES"/>
        </a:p>
      </dgm:t>
    </dgm:pt>
    <dgm:pt modelId="{307DAF02-A02B-40C1-895F-403B0B3AA3AC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400" b="1" noProof="0" dirty="0" smtClean="0">
              <a:solidFill>
                <a:schemeClr val="tx1"/>
              </a:solidFill>
            </a:rPr>
            <a:t>Residual </a:t>
          </a:r>
        </a:p>
        <a:p>
          <a:r>
            <a:rPr lang="en-US" sz="1400" b="1" noProof="0" dirty="0" smtClean="0">
              <a:solidFill>
                <a:schemeClr val="tx1"/>
              </a:solidFill>
            </a:rPr>
            <a:t>Risks</a:t>
          </a:r>
          <a:endParaRPr lang="en-US" sz="1400" b="1" noProof="0" dirty="0">
            <a:solidFill>
              <a:schemeClr val="tx1"/>
            </a:solidFill>
          </a:endParaRPr>
        </a:p>
      </dgm:t>
    </dgm:pt>
    <dgm:pt modelId="{2645458E-BFFB-4FC8-A25A-291E34266D88}" type="parTrans" cxnId="{E2D6D99A-1CAD-4411-9E9C-4A2C725C5439}">
      <dgm:prSet/>
      <dgm:spPr/>
      <dgm:t>
        <a:bodyPr/>
        <a:lstStyle/>
        <a:p>
          <a:endParaRPr lang="es-ES"/>
        </a:p>
      </dgm:t>
    </dgm:pt>
    <dgm:pt modelId="{0405933F-21B2-4922-ACD2-2661B1A386F9}" type="sibTrans" cxnId="{E2D6D99A-1CAD-4411-9E9C-4A2C725C5439}">
      <dgm:prSet/>
      <dgm:spPr/>
      <dgm:t>
        <a:bodyPr/>
        <a:lstStyle/>
        <a:p>
          <a:endParaRPr lang="es-ES"/>
        </a:p>
      </dgm:t>
    </dgm:pt>
    <dgm:pt modelId="{85614D0F-1B4F-4973-9035-A99E4BD3FBFE}">
      <dgm:prSet phldrT="[Text]" custT="1"/>
      <dgm:spPr>
        <a:solidFill>
          <a:srgbClr val="FF66FF"/>
        </a:solidFill>
      </dgm:spPr>
      <dgm:t>
        <a:bodyPr/>
        <a:lstStyle/>
        <a:p>
          <a:r>
            <a:rPr lang="en-US" sz="1200" b="1" noProof="0" dirty="0" smtClean="0">
              <a:solidFill>
                <a:schemeClr val="tx1"/>
              </a:solidFill>
            </a:rPr>
            <a:t>Risk Selection</a:t>
          </a:r>
          <a:endParaRPr lang="en-US" sz="1200" b="1" noProof="0" dirty="0">
            <a:solidFill>
              <a:schemeClr val="tx1"/>
            </a:solidFill>
          </a:endParaRPr>
        </a:p>
      </dgm:t>
    </dgm:pt>
    <dgm:pt modelId="{BF5779D4-2C17-4B2C-BCD4-52DED112DA02}" type="parTrans" cxnId="{C3BC7311-5DDE-4557-A5C5-22FFF5DCDCF6}">
      <dgm:prSet/>
      <dgm:spPr/>
      <dgm:t>
        <a:bodyPr/>
        <a:lstStyle/>
        <a:p>
          <a:endParaRPr lang="es-ES"/>
        </a:p>
      </dgm:t>
    </dgm:pt>
    <dgm:pt modelId="{A0025045-5725-454F-A45B-141F60EF81D3}" type="sibTrans" cxnId="{C3BC7311-5DDE-4557-A5C5-22FFF5DCDCF6}">
      <dgm:prSet/>
      <dgm:spPr/>
      <dgm:t>
        <a:bodyPr/>
        <a:lstStyle/>
        <a:p>
          <a:endParaRPr lang="es-ES"/>
        </a:p>
      </dgm:t>
    </dgm:pt>
    <dgm:pt modelId="{6E6FF93E-F667-455E-8CA9-3F4CA03E2253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1200" b="1" noProof="0" dirty="0" smtClean="0">
              <a:solidFill>
                <a:schemeClr val="tx1"/>
              </a:solidFill>
            </a:rPr>
            <a:t>Risk Universe</a:t>
          </a:r>
        </a:p>
        <a:p>
          <a:endParaRPr lang="en-US" sz="1200" b="1" noProof="0" dirty="0">
            <a:solidFill>
              <a:schemeClr val="tx1"/>
            </a:solidFill>
          </a:endParaRPr>
        </a:p>
      </dgm:t>
    </dgm:pt>
    <dgm:pt modelId="{7AEAFB95-6ECD-4292-A065-4435082CC0FD}" type="parTrans" cxnId="{689171F3-7CDC-43CC-BE80-56C4BD22696D}">
      <dgm:prSet/>
      <dgm:spPr/>
      <dgm:t>
        <a:bodyPr/>
        <a:lstStyle/>
        <a:p>
          <a:endParaRPr lang="es-ES"/>
        </a:p>
      </dgm:t>
    </dgm:pt>
    <dgm:pt modelId="{F2180065-2BF2-44EF-9829-BB0482D9B40F}" type="sibTrans" cxnId="{689171F3-7CDC-43CC-BE80-56C4BD22696D}">
      <dgm:prSet/>
      <dgm:spPr/>
      <dgm:t>
        <a:bodyPr/>
        <a:lstStyle/>
        <a:p>
          <a:endParaRPr lang="es-ES"/>
        </a:p>
      </dgm:t>
    </dgm:pt>
    <dgm:pt modelId="{F9FB6B4F-D4B2-44B2-8DFC-4DBBEA0068D5}" type="pres">
      <dgm:prSet presAssocID="{8CFE1B0D-5AF0-4579-885A-C4764504742E}" presName="Name0" presStyleCnt="0">
        <dgm:presLayoutVars>
          <dgm:dir/>
          <dgm:resizeHandles val="exact"/>
        </dgm:presLayoutVars>
      </dgm:prSet>
      <dgm:spPr/>
    </dgm:pt>
    <dgm:pt modelId="{EC23CCD0-972D-4047-B1E0-92662D496AF8}" type="pres">
      <dgm:prSet presAssocID="{6E6FF93E-F667-455E-8CA9-3F4CA03E2253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035091E-7B34-43AD-B512-DB0C20DDE53D}" type="pres">
      <dgm:prSet presAssocID="{F2180065-2BF2-44EF-9829-BB0482D9B40F}" presName="parSpace" presStyleCnt="0"/>
      <dgm:spPr/>
    </dgm:pt>
    <dgm:pt modelId="{91879918-2838-49FA-901D-ED741377C926}" type="pres">
      <dgm:prSet presAssocID="{85614D0F-1B4F-4973-9035-A99E4BD3FBFE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03A40FD-0A0B-4A3B-BE18-BCB9838A5506}" type="pres">
      <dgm:prSet presAssocID="{A0025045-5725-454F-A45B-141F60EF81D3}" presName="parSpace" presStyleCnt="0"/>
      <dgm:spPr/>
    </dgm:pt>
    <dgm:pt modelId="{670FF42E-EE17-4356-AF2A-B01E34DF2B08}" type="pres">
      <dgm:prSet presAssocID="{7A8EF892-C991-404A-B459-6923130807D1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73B502E-FEDF-4F06-A598-36D22A6316C5}" type="pres">
      <dgm:prSet presAssocID="{C54356EE-97BB-470D-919A-0A67ED0AAB2D}" presName="parSpace" presStyleCnt="0"/>
      <dgm:spPr/>
    </dgm:pt>
    <dgm:pt modelId="{0BDC8A96-FB7D-4CBE-90D0-F040EC2C4D02}" type="pres">
      <dgm:prSet presAssocID="{A542F210-6028-4572-AC18-A9A14B7B9310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26B6A66-BF63-4EA5-A159-99A836787BA4}" type="pres">
      <dgm:prSet presAssocID="{4EEC4661-27CF-4820-A6F4-3D1FED326D91}" presName="parSpace" presStyleCnt="0"/>
      <dgm:spPr/>
    </dgm:pt>
    <dgm:pt modelId="{1E675985-B1B0-4280-AC1A-DE2B5C947BB6}" type="pres">
      <dgm:prSet presAssocID="{307DAF02-A02B-40C1-895F-403B0B3AA3AC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F5F653F-8332-46FA-B57D-4AD31B67DC8D}" type="presOf" srcId="{8CFE1B0D-5AF0-4579-885A-C4764504742E}" destId="{F9FB6B4F-D4B2-44B2-8DFC-4DBBEA0068D5}" srcOrd="0" destOrd="0" presId="urn:microsoft.com/office/officeart/2005/8/layout/hChevron3"/>
    <dgm:cxn modelId="{872FD677-E7F4-4E7A-95F7-0A0B89C1E446}" type="presOf" srcId="{A542F210-6028-4572-AC18-A9A14B7B9310}" destId="{0BDC8A96-FB7D-4CBE-90D0-F040EC2C4D02}" srcOrd="0" destOrd="0" presId="urn:microsoft.com/office/officeart/2005/8/layout/hChevron3"/>
    <dgm:cxn modelId="{C3BC7311-5DDE-4557-A5C5-22FFF5DCDCF6}" srcId="{8CFE1B0D-5AF0-4579-885A-C4764504742E}" destId="{85614D0F-1B4F-4973-9035-A99E4BD3FBFE}" srcOrd="1" destOrd="0" parTransId="{BF5779D4-2C17-4B2C-BCD4-52DED112DA02}" sibTransId="{A0025045-5725-454F-A45B-141F60EF81D3}"/>
    <dgm:cxn modelId="{994A1E8C-3CF9-4CF2-9D46-C5A374569ED8}" type="presOf" srcId="{6E6FF93E-F667-455E-8CA9-3F4CA03E2253}" destId="{EC23CCD0-972D-4047-B1E0-92662D496AF8}" srcOrd="0" destOrd="0" presId="urn:microsoft.com/office/officeart/2005/8/layout/hChevron3"/>
    <dgm:cxn modelId="{E2D6D99A-1CAD-4411-9E9C-4A2C725C5439}" srcId="{8CFE1B0D-5AF0-4579-885A-C4764504742E}" destId="{307DAF02-A02B-40C1-895F-403B0B3AA3AC}" srcOrd="4" destOrd="0" parTransId="{2645458E-BFFB-4FC8-A25A-291E34266D88}" sibTransId="{0405933F-21B2-4922-ACD2-2661B1A386F9}"/>
    <dgm:cxn modelId="{A5DC0F39-813D-45B9-B2ED-1788D29480DA}" srcId="{8CFE1B0D-5AF0-4579-885A-C4764504742E}" destId="{A542F210-6028-4572-AC18-A9A14B7B9310}" srcOrd="3" destOrd="0" parTransId="{658DDBF7-A027-4CCC-85AB-449BCD9483B4}" sibTransId="{4EEC4661-27CF-4820-A6F4-3D1FED326D91}"/>
    <dgm:cxn modelId="{689171F3-7CDC-43CC-BE80-56C4BD22696D}" srcId="{8CFE1B0D-5AF0-4579-885A-C4764504742E}" destId="{6E6FF93E-F667-455E-8CA9-3F4CA03E2253}" srcOrd="0" destOrd="0" parTransId="{7AEAFB95-6ECD-4292-A065-4435082CC0FD}" sibTransId="{F2180065-2BF2-44EF-9829-BB0482D9B40F}"/>
    <dgm:cxn modelId="{FAC08848-B47D-4A57-AF6F-216C4BE5F856}" type="presOf" srcId="{85614D0F-1B4F-4973-9035-A99E4BD3FBFE}" destId="{91879918-2838-49FA-901D-ED741377C926}" srcOrd="0" destOrd="0" presId="urn:microsoft.com/office/officeart/2005/8/layout/hChevron3"/>
    <dgm:cxn modelId="{2C574B0E-22C0-48FA-994A-61DC1E43884C}" type="presOf" srcId="{307DAF02-A02B-40C1-895F-403B0B3AA3AC}" destId="{1E675985-B1B0-4280-AC1A-DE2B5C947BB6}" srcOrd="0" destOrd="0" presId="urn:microsoft.com/office/officeart/2005/8/layout/hChevron3"/>
    <dgm:cxn modelId="{2F4D026C-AF11-48D0-B85B-21497C7E5FF4}" type="presOf" srcId="{7A8EF892-C991-404A-B459-6923130807D1}" destId="{670FF42E-EE17-4356-AF2A-B01E34DF2B08}" srcOrd="0" destOrd="0" presId="urn:microsoft.com/office/officeart/2005/8/layout/hChevron3"/>
    <dgm:cxn modelId="{B85510D4-A058-4EDF-B97B-934AA802B6EB}" srcId="{8CFE1B0D-5AF0-4579-885A-C4764504742E}" destId="{7A8EF892-C991-404A-B459-6923130807D1}" srcOrd="2" destOrd="0" parTransId="{820C5910-5B73-4C58-B77D-326C4BE36135}" sibTransId="{C54356EE-97BB-470D-919A-0A67ED0AAB2D}"/>
    <dgm:cxn modelId="{FA63BFC1-2476-48CD-B105-B6DE93470214}" type="presParOf" srcId="{F9FB6B4F-D4B2-44B2-8DFC-4DBBEA0068D5}" destId="{EC23CCD0-972D-4047-B1E0-92662D496AF8}" srcOrd="0" destOrd="0" presId="urn:microsoft.com/office/officeart/2005/8/layout/hChevron3"/>
    <dgm:cxn modelId="{2DA80AF5-7827-4E8C-9AA1-19A54F9E9551}" type="presParOf" srcId="{F9FB6B4F-D4B2-44B2-8DFC-4DBBEA0068D5}" destId="{A035091E-7B34-43AD-B512-DB0C20DDE53D}" srcOrd="1" destOrd="0" presId="urn:microsoft.com/office/officeart/2005/8/layout/hChevron3"/>
    <dgm:cxn modelId="{5E9C31AC-5ECE-4298-A0FE-B546A911D5C9}" type="presParOf" srcId="{F9FB6B4F-D4B2-44B2-8DFC-4DBBEA0068D5}" destId="{91879918-2838-49FA-901D-ED741377C926}" srcOrd="2" destOrd="0" presId="urn:microsoft.com/office/officeart/2005/8/layout/hChevron3"/>
    <dgm:cxn modelId="{B9E36725-65CB-47B3-BBA2-ACB77D5872EC}" type="presParOf" srcId="{F9FB6B4F-D4B2-44B2-8DFC-4DBBEA0068D5}" destId="{503A40FD-0A0B-4A3B-BE18-BCB9838A5506}" srcOrd="3" destOrd="0" presId="urn:microsoft.com/office/officeart/2005/8/layout/hChevron3"/>
    <dgm:cxn modelId="{B9DFC5A7-7E50-49AC-BED5-0AC4787D1707}" type="presParOf" srcId="{F9FB6B4F-D4B2-44B2-8DFC-4DBBEA0068D5}" destId="{670FF42E-EE17-4356-AF2A-B01E34DF2B08}" srcOrd="4" destOrd="0" presId="urn:microsoft.com/office/officeart/2005/8/layout/hChevron3"/>
    <dgm:cxn modelId="{E3AA5F87-6064-4952-B830-F7E90FA590CB}" type="presParOf" srcId="{F9FB6B4F-D4B2-44B2-8DFC-4DBBEA0068D5}" destId="{573B502E-FEDF-4F06-A598-36D22A6316C5}" srcOrd="5" destOrd="0" presId="urn:microsoft.com/office/officeart/2005/8/layout/hChevron3"/>
    <dgm:cxn modelId="{B07992B9-17E4-4979-9BDF-CE18E51643F4}" type="presParOf" srcId="{F9FB6B4F-D4B2-44B2-8DFC-4DBBEA0068D5}" destId="{0BDC8A96-FB7D-4CBE-90D0-F040EC2C4D02}" srcOrd="6" destOrd="0" presId="urn:microsoft.com/office/officeart/2005/8/layout/hChevron3"/>
    <dgm:cxn modelId="{14FCD72A-4FF0-4882-A706-515A3D9B0405}" type="presParOf" srcId="{F9FB6B4F-D4B2-44B2-8DFC-4DBBEA0068D5}" destId="{A26B6A66-BF63-4EA5-A159-99A836787BA4}" srcOrd="7" destOrd="0" presId="urn:microsoft.com/office/officeart/2005/8/layout/hChevron3"/>
    <dgm:cxn modelId="{4B351836-E538-4F3C-8A45-A2993FF39955}" type="presParOf" srcId="{F9FB6B4F-D4B2-44B2-8DFC-4DBBEA0068D5}" destId="{1E675985-B1B0-4280-AC1A-DE2B5C947BB6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CFE1B0D-5AF0-4579-885A-C4764504742E}" type="doc">
      <dgm:prSet loTypeId="urn:microsoft.com/office/officeart/2005/8/layout/hChevron3" loCatId="process" qsTypeId="urn:microsoft.com/office/officeart/2005/8/quickstyle/3d5" qsCatId="3D" csTypeId="urn:microsoft.com/office/officeart/2005/8/colors/accent1_2" csCatId="accent1" phldr="1"/>
      <dgm:spPr/>
    </dgm:pt>
    <dgm:pt modelId="{7A8EF892-C991-404A-B459-6923130807D1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400" b="1" noProof="0" dirty="0" smtClean="0">
              <a:solidFill>
                <a:schemeClr val="tx1"/>
              </a:solidFill>
            </a:rPr>
            <a:t>Inherent</a:t>
          </a:r>
        </a:p>
        <a:p>
          <a:r>
            <a:rPr lang="en-US" sz="1400" b="1" noProof="0" dirty="0" smtClean="0">
              <a:solidFill>
                <a:schemeClr val="tx1"/>
              </a:solidFill>
            </a:rPr>
            <a:t>Risks</a:t>
          </a:r>
          <a:endParaRPr lang="en-US" sz="1400" b="1" noProof="0" dirty="0">
            <a:solidFill>
              <a:schemeClr val="tx1"/>
            </a:solidFill>
          </a:endParaRPr>
        </a:p>
      </dgm:t>
    </dgm:pt>
    <dgm:pt modelId="{820C5910-5B73-4C58-B77D-326C4BE36135}" type="parTrans" cxnId="{B85510D4-A058-4EDF-B97B-934AA802B6EB}">
      <dgm:prSet/>
      <dgm:spPr/>
      <dgm:t>
        <a:bodyPr/>
        <a:lstStyle/>
        <a:p>
          <a:endParaRPr lang="es-ES"/>
        </a:p>
      </dgm:t>
    </dgm:pt>
    <dgm:pt modelId="{C54356EE-97BB-470D-919A-0A67ED0AAB2D}" type="sibTrans" cxnId="{B85510D4-A058-4EDF-B97B-934AA802B6EB}">
      <dgm:prSet/>
      <dgm:spPr/>
      <dgm:t>
        <a:bodyPr/>
        <a:lstStyle/>
        <a:p>
          <a:endParaRPr lang="es-ES"/>
        </a:p>
      </dgm:t>
    </dgm:pt>
    <dgm:pt modelId="{A542F210-6028-4572-AC18-A9A14B7B9310}">
      <dgm:prSet phldrT="[Text]" custT="1"/>
      <dgm:spPr>
        <a:solidFill>
          <a:srgbClr val="33CC33"/>
        </a:solidFill>
      </dgm:spPr>
      <dgm:t>
        <a:bodyPr/>
        <a:lstStyle/>
        <a:p>
          <a:r>
            <a:rPr lang="en-US" sz="1150" b="1" noProof="0" dirty="0" smtClean="0">
              <a:solidFill>
                <a:schemeClr val="tx1"/>
              </a:solidFill>
            </a:rPr>
            <a:t>Risk Treatment</a:t>
          </a:r>
          <a:endParaRPr lang="en-US" sz="1200" b="1" noProof="0" dirty="0" smtClean="0">
            <a:solidFill>
              <a:schemeClr val="tx1"/>
            </a:solidFill>
          </a:endParaRPr>
        </a:p>
      </dgm:t>
    </dgm:pt>
    <dgm:pt modelId="{658DDBF7-A027-4CCC-85AB-449BCD9483B4}" type="parTrans" cxnId="{A5DC0F39-813D-45B9-B2ED-1788D29480DA}">
      <dgm:prSet/>
      <dgm:spPr/>
      <dgm:t>
        <a:bodyPr/>
        <a:lstStyle/>
        <a:p>
          <a:endParaRPr lang="es-ES"/>
        </a:p>
      </dgm:t>
    </dgm:pt>
    <dgm:pt modelId="{4EEC4661-27CF-4820-A6F4-3D1FED326D91}" type="sibTrans" cxnId="{A5DC0F39-813D-45B9-B2ED-1788D29480DA}">
      <dgm:prSet/>
      <dgm:spPr/>
      <dgm:t>
        <a:bodyPr/>
        <a:lstStyle/>
        <a:p>
          <a:endParaRPr lang="es-ES"/>
        </a:p>
      </dgm:t>
    </dgm:pt>
    <dgm:pt modelId="{307DAF02-A02B-40C1-895F-403B0B3AA3AC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400" b="1" noProof="0" dirty="0" smtClean="0">
              <a:solidFill>
                <a:schemeClr val="tx1"/>
              </a:solidFill>
            </a:rPr>
            <a:t>Residual </a:t>
          </a:r>
        </a:p>
        <a:p>
          <a:r>
            <a:rPr lang="en-US" sz="1400" b="1" noProof="0" dirty="0" smtClean="0">
              <a:solidFill>
                <a:schemeClr val="tx1"/>
              </a:solidFill>
            </a:rPr>
            <a:t>Risks</a:t>
          </a:r>
          <a:endParaRPr lang="en-US" sz="1400" b="1" noProof="0" dirty="0">
            <a:solidFill>
              <a:schemeClr val="tx1"/>
            </a:solidFill>
          </a:endParaRPr>
        </a:p>
      </dgm:t>
    </dgm:pt>
    <dgm:pt modelId="{2645458E-BFFB-4FC8-A25A-291E34266D88}" type="parTrans" cxnId="{E2D6D99A-1CAD-4411-9E9C-4A2C725C5439}">
      <dgm:prSet/>
      <dgm:spPr/>
      <dgm:t>
        <a:bodyPr/>
        <a:lstStyle/>
        <a:p>
          <a:endParaRPr lang="es-ES"/>
        </a:p>
      </dgm:t>
    </dgm:pt>
    <dgm:pt modelId="{0405933F-21B2-4922-ACD2-2661B1A386F9}" type="sibTrans" cxnId="{E2D6D99A-1CAD-4411-9E9C-4A2C725C5439}">
      <dgm:prSet/>
      <dgm:spPr/>
      <dgm:t>
        <a:bodyPr/>
        <a:lstStyle/>
        <a:p>
          <a:endParaRPr lang="es-ES"/>
        </a:p>
      </dgm:t>
    </dgm:pt>
    <dgm:pt modelId="{85614D0F-1B4F-4973-9035-A99E4BD3FBFE}">
      <dgm:prSet phldrT="[Text]" custT="1"/>
      <dgm:spPr>
        <a:solidFill>
          <a:srgbClr val="FF66FF"/>
        </a:solidFill>
      </dgm:spPr>
      <dgm:t>
        <a:bodyPr/>
        <a:lstStyle/>
        <a:p>
          <a:r>
            <a:rPr lang="en-US" sz="1200" b="1" noProof="0" dirty="0" smtClean="0">
              <a:solidFill>
                <a:schemeClr val="tx1"/>
              </a:solidFill>
            </a:rPr>
            <a:t>Risk Selection</a:t>
          </a:r>
          <a:endParaRPr lang="en-US" sz="1200" b="1" noProof="0" dirty="0">
            <a:solidFill>
              <a:schemeClr val="tx1"/>
            </a:solidFill>
          </a:endParaRPr>
        </a:p>
      </dgm:t>
    </dgm:pt>
    <dgm:pt modelId="{BF5779D4-2C17-4B2C-BCD4-52DED112DA02}" type="parTrans" cxnId="{C3BC7311-5DDE-4557-A5C5-22FFF5DCDCF6}">
      <dgm:prSet/>
      <dgm:spPr/>
      <dgm:t>
        <a:bodyPr/>
        <a:lstStyle/>
        <a:p>
          <a:endParaRPr lang="es-ES"/>
        </a:p>
      </dgm:t>
    </dgm:pt>
    <dgm:pt modelId="{A0025045-5725-454F-A45B-141F60EF81D3}" type="sibTrans" cxnId="{C3BC7311-5DDE-4557-A5C5-22FFF5DCDCF6}">
      <dgm:prSet/>
      <dgm:spPr/>
      <dgm:t>
        <a:bodyPr/>
        <a:lstStyle/>
        <a:p>
          <a:endParaRPr lang="es-ES"/>
        </a:p>
      </dgm:t>
    </dgm:pt>
    <dgm:pt modelId="{6E6FF93E-F667-455E-8CA9-3F4CA03E2253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1200" b="1" noProof="0" dirty="0" smtClean="0">
              <a:solidFill>
                <a:schemeClr val="tx1"/>
              </a:solidFill>
            </a:rPr>
            <a:t>Risk Universe</a:t>
          </a:r>
        </a:p>
        <a:p>
          <a:endParaRPr lang="en-US" sz="1200" b="1" noProof="0" dirty="0">
            <a:solidFill>
              <a:schemeClr val="tx1"/>
            </a:solidFill>
          </a:endParaRPr>
        </a:p>
      </dgm:t>
    </dgm:pt>
    <dgm:pt modelId="{7AEAFB95-6ECD-4292-A065-4435082CC0FD}" type="parTrans" cxnId="{689171F3-7CDC-43CC-BE80-56C4BD22696D}">
      <dgm:prSet/>
      <dgm:spPr/>
      <dgm:t>
        <a:bodyPr/>
        <a:lstStyle/>
        <a:p>
          <a:endParaRPr lang="es-ES"/>
        </a:p>
      </dgm:t>
    </dgm:pt>
    <dgm:pt modelId="{F2180065-2BF2-44EF-9829-BB0482D9B40F}" type="sibTrans" cxnId="{689171F3-7CDC-43CC-BE80-56C4BD22696D}">
      <dgm:prSet/>
      <dgm:spPr/>
      <dgm:t>
        <a:bodyPr/>
        <a:lstStyle/>
        <a:p>
          <a:endParaRPr lang="es-ES"/>
        </a:p>
      </dgm:t>
    </dgm:pt>
    <dgm:pt modelId="{F9FB6B4F-D4B2-44B2-8DFC-4DBBEA0068D5}" type="pres">
      <dgm:prSet presAssocID="{8CFE1B0D-5AF0-4579-885A-C4764504742E}" presName="Name0" presStyleCnt="0">
        <dgm:presLayoutVars>
          <dgm:dir/>
          <dgm:resizeHandles val="exact"/>
        </dgm:presLayoutVars>
      </dgm:prSet>
      <dgm:spPr/>
    </dgm:pt>
    <dgm:pt modelId="{EC23CCD0-972D-4047-B1E0-92662D496AF8}" type="pres">
      <dgm:prSet presAssocID="{6E6FF93E-F667-455E-8CA9-3F4CA03E2253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035091E-7B34-43AD-B512-DB0C20DDE53D}" type="pres">
      <dgm:prSet presAssocID="{F2180065-2BF2-44EF-9829-BB0482D9B40F}" presName="parSpace" presStyleCnt="0"/>
      <dgm:spPr/>
    </dgm:pt>
    <dgm:pt modelId="{91879918-2838-49FA-901D-ED741377C926}" type="pres">
      <dgm:prSet presAssocID="{85614D0F-1B4F-4973-9035-A99E4BD3FBFE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03A40FD-0A0B-4A3B-BE18-BCB9838A5506}" type="pres">
      <dgm:prSet presAssocID="{A0025045-5725-454F-A45B-141F60EF81D3}" presName="parSpace" presStyleCnt="0"/>
      <dgm:spPr/>
    </dgm:pt>
    <dgm:pt modelId="{670FF42E-EE17-4356-AF2A-B01E34DF2B08}" type="pres">
      <dgm:prSet presAssocID="{7A8EF892-C991-404A-B459-6923130807D1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73B502E-FEDF-4F06-A598-36D22A6316C5}" type="pres">
      <dgm:prSet presAssocID="{C54356EE-97BB-470D-919A-0A67ED0AAB2D}" presName="parSpace" presStyleCnt="0"/>
      <dgm:spPr/>
    </dgm:pt>
    <dgm:pt modelId="{0BDC8A96-FB7D-4CBE-90D0-F040EC2C4D02}" type="pres">
      <dgm:prSet presAssocID="{A542F210-6028-4572-AC18-A9A14B7B9310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26B6A66-BF63-4EA5-A159-99A836787BA4}" type="pres">
      <dgm:prSet presAssocID="{4EEC4661-27CF-4820-A6F4-3D1FED326D91}" presName="parSpace" presStyleCnt="0"/>
      <dgm:spPr/>
    </dgm:pt>
    <dgm:pt modelId="{1E675985-B1B0-4280-AC1A-DE2B5C947BB6}" type="pres">
      <dgm:prSet presAssocID="{307DAF02-A02B-40C1-895F-403B0B3AA3AC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A5E4382-2B29-4366-ABAA-6EFBEB8D0D87}" type="presOf" srcId="{85614D0F-1B4F-4973-9035-A99E4BD3FBFE}" destId="{91879918-2838-49FA-901D-ED741377C926}" srcOrd="0" destOrd="0" presId="urn:microsoft.com/office/officeart/2005/8/layout/hChevron3"/>
    <dgm:cxn modelId="{8D6CFF84-5FC5-443B-8369-5474F826AD28}" type="presOf" srcId="{8CFE1B0D-5AF0-4579-885A-C4764504742E}" destId="{F9FB6B4F-D4B2-44B2-8DFC-4DBBEA0068D5}" srcOrd="0" destOrd="0" presId="urn:microsoft.com/office/officeart/2005/8/layout/hChevron3"/>
    <dgm:cxn modelId="{C3BC7311-5DDE-4557-A5C5-22FFF5DCDCF6}" srcId="{8CFE1B0D-5AF0-4579-885A-C4764504742E}" destId="{85614D0F-1B4F-4973-9035-A99E4BD3FBFE}" srcOrd="1" destOrd="0" parTransId="{BF5779D4-2C17-4B2C-BCD4-52DED112DA02}" sibTransId="{A0025045-5725-454F-A45B-141F60EF81D3}"/>
    <dgm:cxn modelId="{E2D6D99A-1CAD-4411-9E9C-4A2C725C5439}" srcId="{8CFE1B0D-5AF0-4579-885A-C4764504742E}" destId="{307DAF02-A02B-40C1-895F-403B0B3AA3AC}" srcOrd="4" destOrd="0" parTransId="{2645458E-BFFB-4FC8-A25A-291E34266D88}" sibTransId="{0405933F-21B2-4922-ACD2-2661B1A386F9}"/>
    <dgm:cxn modelId="{A5DC0F39-813D-45B9-B2ED-1788D29480DA}" srcId="{8CFE1B0D-5AF0-4579-885A-C4764504742E}" destId="{A542F210-6028-4572-AC18-A9A14B7B9310}" srcOrd="3" destOrd="0" parTransId="{658DDBF7-A027-4CCC-85AB-449BCD9483B4}" sibTransId="{4EEC4661-27CF-4820-A6F4-3D1FED326D91}"/>
    <dgm:cxn modelId="{7644822E-1099-4215-B813-2CE39C31886E}" type="presOf" srcId="{307DAF02-A02B-40C1-895F-403B0B3AA3AC}" destId="{1E675985-B1B0-4280-AC1A-DE2B5C947BB6}" srcOrd="0" destOrd="0" presId="urn:microsoft.com/office/officeart/2005/8/layout/hChevron3"/>
    <dgm:cxn modelId="{550B7F5A-F8CF-4C87-BEAC-047B0A07F10B}" type="presOf" srcId="{A542F210-6028-4572-AC18-A9A14B7B9310}" destId="{0BDC8A96-FB7D-4CBE-90D0-F040EC2C4D02}" srcOrd="0" destOrd="0" presId="urn:microsoft.com/office/officeart/2005/8/layout/hChevron3"/>
    <dgm:cxn modelId="{689171F3-7CDC-43CC-BE80-56C4BD22696D}" srcId="{8CFE1B0D-5AF0-4579-885A-C4764504742E}" destId="{6E6FF93E-F667-455E-8CA9-3F4CA03E2253}" srcOrd="0" destOrd="0" parTransId="{7AEAFB95-6ECD-4292-A065-4435082CC0FD}" sibTransId="{F2180065-2BF2-44EF-9829-BB0482D9B40F}"/>
    <dgm:cxn modelId="{A6F9FC0B-0520-48DE-86C2-60A832EDB6DA}" type="presOf" srcId="{6E6FF93E-F667-455E-8CA9-3F4CA03E2253}" destId="{EC23CCD0-972D-4047-B1E0-92662D496AF8}" srcOrd="0" destOrd="0" presId="urn:microsoft.com/office/officeart/2005/8/layout/hChevron3"/>
    <dgm:cxn modelId="{B85510D4-A058-4EDF-B97B-934AA802B6EB}" srcId="{8CFE1B0D-5AF0-4579-885A-C4764504742E}" destId="{7A8EF892-C991-404A-B459-6923130807D1}" srcOrd="2" destOrd="0" parTransId="{820C5910-5B73-4C58-B77D-326C4BE36135}" sibTransId="{C54356EE-97BB-470D-919A-0A67ED0AAB2D}"/>
    <dgm:cxn modelId="{5419965E-7762-49E8-8456-41C88CD8FA09}" type="presOf" srcId="{7A8EF892-C991-404A-B459-6923130807D1}" destId="{670FF42E-EE17-4356-AF2A-B01E34DF2B08}" srcOrd="0" destOrd="0" presId="urn:microsoft.com/office/officeart/2005/8/layout/hChevron3"/>
    <dgm:cxn modelId="{714A846C-EAFC-45A7-830E-548554877333}" type="presParOf" srcId="{F9FB6B4F-D4B2-44B2-8DFC-4DBBEA0068D5}" destId="{EC23CCD0-972D-4047-B1E0-92662D496AF8}" srcOrd="0" destOrd="0" presId="urn:microsoft.com/office/officeart/2005/8/layout/hChevron3"/>
    <dgm:cxn modelId="{D3484D41-0C69-4B61-8A71-5DF84752E12A}" type="presParOf" srcId="{F9FB6B4F-D4B2-44B2-8DFC-4DBBEA0068D5}" destId="{A035091E-7B34-43AD-B512-DB0C20DDE53D}" srcOrd="1" destOrd="0" presId="urn:microsoft.com/office/officeart/2005/8/layout/hChevron3"/>
    <dgm:cxn modelId="{B8648255-3D95-4511-A69D-7CA3C1DFED86}" type="presParOf" srcId="{F9FB6B4F-D4B2-44B2-8DFC-4DBBEA0068D5}" destId="{91879918-2838-49FA-901D-ED741377C926}" srcOrd="2" destOrd="0" presId="urn:microsoft.com/office/officeart/2005/8/layout/hChevron3"/>
    <dgm:cxn modelId="{5CF86290-B9FA-49D0-A6F9-6787083D6BD8}" type="presParOf" srcId="{F9FB6B4F-D4B2-44B2-8DFC-4DBBEA0068D5}" destId="{503A40FD-0A0B-4A3B-BE18-BCB9838A5506}" srcOrd="3" destOrd="0" presId="urn:microsoft.com/office/officeart/2005/8/layout/hChevron3"/>
    <dgm:cxn modelId="{CCDC5DAB-DE0E-4CF7-8D26-A84C61B957AC}" type="presParOf" srcId="{F9FB6B4F-D4B2-44B2-8DFC-4DBBEA0068D5}" destId="{670FF42E-EE17-4356-AF2A-B01E34DF2B08}" srcOrd="4" destOrd="0" presId="urn:microsoft.com/office/officeart/2005/8/layout/hChevron3"/>
    <dgm:cxn modelId="{1A148302-C2AF-4D2F-AEA1-EF9402CA8D39}" type="presParOf" srcId="{F9FB6B4F-D4B2-44B2-8DFC-4DBBEA0068D5}" destId="{573B502E-FEDF-4F06-A598-36D22A6316C5}" srcOrd="5" destOrd="0" presId="urn:microsoft.com/office/officeart/2005/8/layout/hChevron3"/>
    <dgm:cxn modelId="{024EAF89-062A-443F-AF25-722161C9F304}" type="presParOf" srcId="{F9FB6B4F-D4B2-44B2-8DFC-4DBBEA0068D5}" destId="{0BDC8A96-FB7D-4CBE-90D0-F040EC2C4D02}" srcOrd="6" destOrd="0" presId="urn:microsoft.com/office/officeart/2005/8/layout/hChevron3"/>
    <dgm:cxn modelId="{9F53CB77-B962-4419-A0F6-CE5D0C41E32F}" type="presParOf" srcId="{F9FB6B4F-D4B2-44B2-8DFC-4DBBEA0068D5}" destId="{A26B6A66-BF63-4EA5-A159-99A836787BA4}" srcOrd="7" destOrd="0" presId="urn:microsoft.com/office/officeart/2005/8/layout/hChevron3"/>
    <dgm:cxn modelId="{22ECFB1A-5A74-4FEB-B394-0D34ED9C0520}" type="presParOf" srcId="{F9FB6B4F-D4B2-44B2-8DFC-4DBBEA0068D5}" destId="{1E675985-B1B0-4280-AC1A-DE2B5C947BB6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D6DA9-858A-4F12-AF8F-665D6942DA39}">
      <dsp:nvSpPr>
        <dsp:cNvPr id="0" name=""/>
        <dsp:cNvSpPr/>
      </dsp:nvSpPr>
      <dsp:spPr>
        <a:xfrm>
          <a:off x="-345279" y="1085850"/>
          <a:ext cx="3257550" cy="3257550"/>
        </a:xfrm>
        <a:prstGeom prst="ellipse">
          <a:avLst/>
        </a:prstGeom>
        <a:solidFill>
          <a:schemeClr val="accent5">
            <a:hueOff val="3257024"/>
            <a:satOff val="11196"/>
            <a:lumOff val="-53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F0F976-9792-4A72-ABAF-D5A4E0F65084}">
      <dsp:nvSpPr>
        <dsp:cNvPr id="0" name=""/>
        <dsp:cNvSpPr/>
      </dsp:nvSpPr>
      <dsp:spPr>
        <a:xfrm>
          <a:off x="306230" y="1737360"/>
          <a:ext cx="1954530" cy="1954530"/>
        </a:xfrm>
        <a:prstGeom prst="ellipse">
          <a:avLst/>
        </a:prstGeom>
        <a:solidFill>
          <a:schemeClr val="accent5">
            <a:hueOff val="1628512"/>
            <a:satOff val="5598"/>
            <a:lumOff val="-26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E1C10D-3F0F-4B88-8EE3-282D55744AEE}">
      <dsp:nvSpPr>
        <dsp:cNvPr id="0" name=""/>
        <dsp:cNvSpPr/>
      </dsp:nvSpPr>
      <dsp:spPr>
        <a:xfrm>
          <a:off x="957740" y="2388870"/>
          <a:ext cx="651510" cy="65151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91E403-6AEC-40B4-B8C4-32BED77E9BAB}">
      <dsp:nvSpPr>
        <dsp:cNvPr id="0" name=""/>
        <dsp:cNvSpPr/>
      </dsp:nvSpPr>
      <dsp:spPr>
        <a:xfrm>
          <a:off x="345285" y="0"/>
          <a:ext cx="7848594" cy="950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                                                     </a:t>
          </a:r>
          <a:r>
            <a:rPr lang="en-US" sz="1200" b="1" kern="1200" noProof="0" dirty="0" smtClean="0">
              <a:solidFill>
                <a:srgbClr val="0070C0"/>
              </a:solidFill>
            </a:rPr>
            <a:t>Internal environment (weaknesses, strengths)</a:t>
          </a:r>
          <a:r>
            <a:rPr lang="es-ES" sz="1200" b="1" kern="1200" dirty="0" smtClean="0">
              <a:solidFill>
                <a:srgbClr val="0070C0"/>
              </a:solidFill>
            </a:rPr>
            <a:t> </a:t>
          </a:r>
          <a:endParaRPr lang="es-ES" sz="1200" b="1" kern="1200" dirty="0">
            <a:solidFill>
              <a:srgbClr val="0070C0"/>
            </a:solidFill>
          </a:endParaRPr>
        </a:p>
      </dsp:txBody>
      <dsp:txXfrm>
        <a:off x="345285" y="0"/>
        <a:ext cx="7848594" cy="950118"/>
      </dsp:txXfrm>
    </dsp:sp>
    <dsp:sp modelId="{5D220C1E-6F50-4547-9D6C-F4BF5BEC063B}">
      <dsp:nvSpPr>
        <dsp:cNvPr id="0" name=""/>
        <dsp:cNvSpPr/>
      </dsp:nvSpPr>
      <dsp:spPr>
        <a:xfrm>
          <a:off x="3048001" y="475059"/>
          <a:ext cx="40719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4BB1CE-5FBC-4632-AB79-642D26E6016C}">
      <dsp:nvSpPr>
        <dsp:cNvPr id="0" name=""/>
        <dsp:cNvSpPr/>
      </dsp:nvSpPr>
      <dsp:spPr>
        <a:xfrm rot="5400000">
          <a:off x="1045422" y="713674"/>
          <a:ext cx="2239022" cy="1762877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44DBE9-B026-459A-AC51-0651C49B12F8}">
      <dsp:nvSpPr>
        <dsp:cNvPr id="0" name=""/>
        <dsp:cNvSpPr/>
      </dsp:nvSpPr>
      <dsp:spPr>
        <a:xfrm>
          <a:off x="3025377" y="950118"/>
          <a:ext cx="2488409" cy="950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      </a:t>
          </a:r>
          <a:r>
            <a:rPr lang="en-US" sz="1800" b="1" kern="1200" noProof="0" dirty="0" smtClean="0"/>
            <a:t>Organization</a:t>
          </a:r>
          <a:endParaRPr lang="en-US" sz="1800" b="1" kern="1200" noProof="0" dirty="0"/>
        </a:p>
      </dsp:txBody>
      <dsp:txXfrm>
        <a:off x="3025377" y="950118"/>
        <a:ext cx="2488409" cy="950118"/>
      </dsp:txXfrm>
    </dsp:sp>
    <dsp:sp modelId="{F90ABB26-4995-477C-949F-6D6588226376}">
      <dsp:nvSpPr>
        <dsp:cNvPr id="0" name=""/>
        <dsp:cNvSpPr/>
      </dsp:nvSpPr>
      <dsp:spPr>
        <a:xfrm>
          <a:off x="3048001" y="1425178"/>
          <a:ext cx="40719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321CF5-C8C8-4668-B8F1-92AD2BB2E887}">
      <dsp:nvSpPr>
        <dsp:cNvPr id="0" name=""/>
        <dsp:cNvSpPr/>
      </dsp:nvSpPr>
      <dsp:spPr>
        <a:xfrm rot="5400000">
          <a:off x="1526019" y="1648971"/>
          <a:ext cx="1744743" cy="1295961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F7B206-6B32-4D42-824A-F68158BB28A5}">
      <dsp:nvSpPr>
        <dsp:cNvPr id="0" name=""/>
        <dsp:cNvSpPr/>
      </dsp:nvSpPr>
      <dsp:spPr>
        <a:xfrm>
          <a:off x="461962" y="1900237"/>
          <a:ext cx="7615239" cy="950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                                                   </a:t>
          </a:r>
          <a:r>
            <a:rPr lang="en-US" sz="1200" b="1" kern="1200" noProof="0" dirty="0" smtClean="0">
              <a:solidFill>
                <a:srgbClr val="0070C0"/>
              </a:solidFill>
            </a:rPr>
            <a:t>External Environment (threats, opportunities)</a:t>
          </a:r>
          <a:endParaRPr lang="en-US" sz="1200" b="1" kern="1200" noProof="0" dirty="0">
            <a:solidFill>
              <a:srgbClr val="0070C0"/>
            </a:solidFill>
          </a:endParaRPr>
        </a:p>
      </dsp:txBody>
      <dsp:txXfrm>
        <a:off x="461962" y="1900237"/>
        <a:ext cx="7615239" cy="950118"/>
      </dsp:txXfrm>
    </dsp:sp>
    <dsp:sp modelId="{B94976D0-CCAF-4D19-89A2-D15D8EEC4AE9}">
      <dsp:nvSpPr>
        <dsp:cNvPr id="0" name=""/>
        <dsp:cNvSpPr/>
      </dsp:nvSpPr>
      <dsp:spPr>
        <a:xfrm>
          <a:off x="3048001" y="2375296"/>
          <a:ext cx="40719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4F76C4-4F92-4C44-9190-70A7FFF5B619}">
      <dsp:nvSpPr>
        <dsp:cNvPr id="0" name=""/>
        <dsp:cNvSpPr/>
      </dsp:nvSpPr>
      <dsp:spPr>
        <a:xfrm rot="5400000">
          <a:off x="2007214" y="2583508"/>
          <a:ext cx="1246555" cy="829046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553CFF-F2B1-4C08-9391-2579142CF4BE}">
      <dsp:nvSpPr>
        <dsp:cNvPr id="0" name=""/>
        <dsp:cNvSpPr/>
      </dsp:nvSpPr>
      <dsp:spPr>
        <a:xfrm>
          <a:off x="4365437" y="3427580"/>
          <a:ext cx="3108586" cy="16129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" tIns="0" rIns="72000" bIns="0" numCol="1" spcCol="1270" anchor="t" anchorCtr="0">
          <a:noAutofit/>
        </a:bodyPr>
        <a:lstStyle/>
        <a:p>
          <a:pPr marL="396000" lvl="1" indent="-36000" algn="l" defTabSz="577850">
            <a:lnSpc>
              <a:spcPct val="8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noProof="0" dirty="0" smtClean="0"/>
            <a:t>Political</a:t>
          </a:r>
          <a:endParaRPr lang="en-US" sz="1300" kern="1200" noProof="0" dirty="0"/>
        </a:p>
        <a:p>
          <a:pPr marL="396000" lvl="1" indent="-36000" algn="l" defTabSz="577850">
            <a:lnSpc>
              <a:spcPct val="8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noProof="0" dirty="0" smtClean="0"/>
            <a:t>Economic</a:t>
          </a:r>
          <a:endParaRPr lang="en-US" sz="1300" kern="1200" noProof="0" dirty="0"/>
        </a:p>
        <a:p>
          <a:pPr marL="396000" lvl="1" indent="-36000" algn="l" defTabSz="577850">
            <a:lnSpc>
              <a:spcPct val="8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noProof="0" dirty="0" smtClean="0"/>
            <a:t>Social</a:t>
          </a:r>
          <a:endParaRPr lang="en-US" sz="1300" kern="1200" noProof="0" dirty="0"/>
        </a:p>
        <a:p>
          <a:pPr marL="396000" lvl="1" indent="-36000" algn="l" defTabSz="577850">
            <a:lnSpc>
              <a:spcPct val="8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noProof="0" dirty="0" smtClean="0"/>
            <a:t>Technological</a:t>
          </a:r>
          <a:endParaRPr lang="en-US" sz="1300" kern="1200" noProof="0" dirty="0"/>
        </a:p>
        <a:p>
          <a:pPr marL="396000" lvl="1" indent="-36000" algn="l" defTabSz="577850">
            <a:lnSpc>
              <a:spcPct val="8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noProof="0" dirty="0" smtClean="0"/>
            <a:t> Environmental</a:t>
          </a:r>
          <a:endParaRPr lang="en-US" sz="1300" kern="1200" noProof="0" dirty="0"/>
        </a:p>
        <a:p>
          <a:pPr marL="396000" lvl="1" indent="-36000" algn="l" defTabSz="577850">
            <a:lnSpc>
              <a:spcPct val="8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noProof="0" dirty="0" smtClean="0"/>
            <a:t> Legal, Regulatory</a:t>
          </a:r>
          <a:endParaRPr lang="en-US" sz="1300" kern="1200" noProof="0" dirty="0"/>
        </a:p>
      </dsp:txBody>
      <dsp:txXfrm>
        <a:off x="5333445" y="3866257"/>
        <a:ext cx="2105146" cy="1138870"/>
      </dsp:txXfrm>
    </dsp:sp>
    <dsp:sp modelId="{DA56A61A-D10E-4AA9-AF95-4B8801C2842F}">
      <dsp:nvSpPr>
        <dsp:cNvPr id="0" name=""/>
        <dsp:cNvSpPr/>
      </dsp:nvSpPr>
      <dsp:spPr>
        <a:xfrm>
          <a:off x="0" y="3427580"/>
          <a:ext cx="3108586" cy="16129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noProof="0" dirty="0" smtClean="0"/>
            <a:t>Market</a:t>
          </a:r>
          <a:endParaRPr lang="en-US" sz="1300" kern="1200" noProof="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noProof="0" dirty="0" smtClean="0"/>
            <a:t>Credit</a:t>
          </a:r>
          <a:endParaRPr lang="en-US" sz="1300" kern="1200" noProof="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noProof="0" dirty="0" smtClean="0"/>
            <a:t>Counterparty</a:t>
          </a:r>
          <a:endParaRPr lang="en-US" sz="1300" kern="1200" noProof="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noProof="0" dirty="0" smtClean="0"/>
            <a:t>Liquidity</a:t>
          </a:r>
          <a:endParaRPr lang="en-US" sz="1300" kern="1200" noProof="0" dirty="0"/>
        </a:p>
      </dsp:txBody>
      <dsp:txXfrm>
        <a:off x="35432" y="3866257"/>
        <a:ext cx="2105146" cy="1138870"/>
      </dsp:txXfrm>
    </dsp:sp>
    <dsp:sp modelId="{B0722896-9E0E-44B0-B507-30842EFDC52B}">
      <dsp:nvSpPr>
        <dsp:cNvPr id="0" name=""/>
        <dsp:cNvSpPr/>
      </dsp:nvSpPr>
      <dsp:spPr>
        <a:xfrm>
          <a:off x="4365437" y="0"/>
          <a:ext cx="3108586" cy="16129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3240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noProof="0" dirty="0" smtClean="0"/>
            <a:t>People</a:t>
          </a:r>
          <a:endParaRPr lang="en-US" sz="1300" kern="1200" noProof="0" dirty="0"/>
        </a:p>
        <a:p>
          <a:pPr marL="3240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noProof="0" dirty="0" smtClean="0"/>
            <a:t>Processes </a:t>
          </a:r>
          <a:endParaRPr lang="en-US" sz="1300" kern="1200" noProof="0" dirty="0"/>
        </a:p>
        <a:p>
          <a:pPr marL="3240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noProof="0" dirty="0" smtClean="0"/>
            <a:t>System (Technology)</a:t>
          </a:r>
          <a:endParaRPr lang="en-US" sz="1300" kern="1200" noProof="0" dirty="0"/>
        </a:p>
        <a:p>
          <a:pPr marL="3240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noProof="0" dirty="0" smtClean="0"/>
            <a:t>Corporate  culture</a:t>
          </a:r>
          <a:endParaRPr lang="en-US" sz="1300" kern="1200" noProof="0" dirty="0"/>
        </a:p>
      </dsp:txBody>
      <dsp:txXfrm>
        <a:off x="5333445" y="35432"/>
        <a:ext cx="2105146" cy="1138870"/>
      </dsp:txXfrm>
    </dsp:sp>
    <dsp:sp modelId="{33633DC2-0847-4941-9EAC-06C13EE828DB}">
      <dsp:nvSpPr>
        <dsp:cNvPr id="0" name=""/>
        <dsp:cNvSpPr/>
      </dsp:nvSpPr>
      <dsp:spPr>
        <a:xfrm>
          <a:off x="0" y="0"/>
          <a:ext cx="3108586" cy="16129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noProof="0" dirty="0" smtClean="0"/>
            <a:t>Property</a:t>
          </a:r>
          <a:endParaRPr lang="en-US" sz="1300" kern="1200" noProof="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noProof="0" dirty="0" smtClean="0"/>
            <a:t>People  (health, injuries, death, etc.)</a:t>
          </a:r>
          <a:endParaRPr lang="en-US" sz="1300" kern="1200" noProof="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noProof="0" dirty="0" smtClean="0"/>
            <a:t>Legal Liabilities</a:t>
          </a:r>
          <a:endParaRPr lang="en-US" sz="1300" kern="1200" noProof="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noProof="0" dirty="0" smtClean="0"/>
            <a:t>Gross benefit</a:t>
          </a:r>
          <a:endParaRPr lang="en-US" sz="1300" kern="1200" noProof="0" dirty="0"/>
        </a:p>
      </dsp:txBody>
      <dsp:txXfrm>
        <a:off x="35432" y="35432"/>
        <a:ext cx="2105146" cy="1138870"/>
      </dsp:txXfrm>
    </dsp:sp>
    <dsp:sp modelId="{D61BED3B-92BC-4BDB-AFFE-836CD6675E30}">
      <dsp:nvSpPr>
        <dsp:cNvPr id="0" name=""/>
        <dsp:cNvSpPr/>
      </dsp:nvSpPr>
      <dsp:spPr>
        <a:xfrm>
          <a:off x="1504043" y="287311"/>
          <a:ext cx="2182562" cy="2182562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b="1" kern="1200" dirty="0" err="1" smtClean="0"/>
            <a:t>Hazard</a:t>
          </a:r>
          <a:endParaRPr lang="es-AR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b="1" kern="1200" dirty="0" err="1" smtClean="0"/>
            <a:t>Risks</a:t>
          </a:r>
          <a:endParaRPr lang="es-AR" sz="2000" b="1" kern="1200" dirty="0"/>
        </a:p>
      </dsp:txBody>
      <dsp:txXfrm>
        <a:off x="2143301" y="926569"/>
        <a:ext cx="1543304" cy="1543304"/>
      </dsp:txXfrm>
    </dsp:sp>
    <dsp:sp modelId="{DD37529F-EB54-43A1-ADD5-027AA2804B09}">
      <dsp:nvSpPr>
        <dsp:cNvPr id="0" name=""/>
        <dsp:cNvSpPr/>
      </dsp:nvSpPr>
      <dsp:spPr>
        <a:xfrm rot="5400000">
          <a:off x="3787417" y="287311"/>
          <a:ext cx="2182562" cy="2182562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b="1" kern="1200" dirty="0" err="1" smtClean="0"/>
            <a:t>Operational</a:t>
          </a:r>
          <a:endParaRPr lang="es-AR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b="1" kern="1200" dirty="0" err="1" smtClean="0"/>
            <a:t>Risks</a:t>
          </a:r>
          <a:endParaRPr lang="es-AR" sz="2000" b="1" kern="1200" dirty="0"/>
        </a:p>
      </dsp:txBody>
      <dsp:txXfrm rot="-5400000">
        <a:off x="3787417" y="926569"/>
        <a:ext cx="1543304" cy="1543304"/>
      </dsp:txXfrm>
    </dsp:sp>
    <dsp:sp modelId="{126174A8-A5F4-4DFB-B36A-1293DCAB1A60}">
      <dsp:nvSpPr>
        <dsp:cNvPr id="0" name=""/>
        <dsp:cNvSpPr/>
      </dsp:nvSpPr>
      <dsp:spPr>
        <a:xfrm rot="10800000">
          <a:off x="3787417" y="2570685"/>
          <a:ext cx="2182562" cy="2182562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b="1" kern="1200" dirty="0" smtClean="0"/>
            <a:t>Business </a:t>
          </a:r>
          <a:r>
            <a:rPr lang="es-AR" sz="2000" b="1" kern="1200" dirty="0" err="1" smtClean="0"/>
            <a:t>Risks</a:t>
          </a:r>
          <a:endParaRPr lang="es-AR" sz="2000" b="1" kern="1200" dirty="0"/>
        </a:p>
      </dsp:txBody>
      <dsp:txXfrm rot="10800000">
        <a:off x="3787417" y="2570685"/>
        <a:ext cx="1543304" cy="1543304"/>
      </dsp:txXfrm>
    </dsp:sp>
    <dsp:sp modelId="{D3C5BE85-82AF-4537-B338-492B17F00938}">
      <dsp:nvSpPr>
        <dsp:cNvPr id="0" name=""/>
        <dsp:cNvSpPr/>
      </dsp:nvSpPr>
      <dsp:spPr>
        <a:xfrm rot="16200000">
          <a:off x="1504043" y="2570685"/>
          <a:ext cx="2182562" cy="2182562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b="1" kern="1200" dirty="0" err="1" smtClean="0"/>
            <a:t>Financial</a:t>
          </a:r>
          <a:endParaRPr lang="es-AR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b="1" kern="1200" dirty="0" err="1" smtClean="0"/>
            <a:t>Risks</a:t>
          </a:r>
          <a:endParaRPr lang="es-AR" sz="2000" b="1" kern="1200" dirty="0"/>
        </a:p>
      </dsp:txBody>
      <dsp:txXfrm rot="5400000">
        <a:off x="2143301" y="2570685"/>
        <a:ext cx="1543304" cy="1543304"/>
      </dsp:txXfrm>
    </dsp:sp>
    <dsp:sp modelId="{BB68A266-5300-4A7D-8843-E9B688FDD057}">
      <dsp:nvSpPr>
        <dsp:cNvPr id="0" name=""/>
        <dsp:cNvSpPr/>
      </dsp:nvSpPr>
      <dsp:spPr>
        <a:xfrm>
          <a:off x="2371094" y="1798740"/>
          <a:ext cx="753563" cy="655272"/>
        </a:xfrm>
        <a:prstGeom prst="circularArrow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FBA70A-F794-4483-B130-6891B973B579}">
      <dsp:nvSpPr>
        <dsp:cNvPr id="0" name=""/>
        <dsp:cNvSpPr/>
      </dsp:nvSpPr>
      <dsp:spPr>
        <a:xfrm>
          <a:off x="4122685" y="1990641"/>
          <a:ext cx="753563" cy="655272"/>
        </a:xfrm>
        <a:prstGeom prst="circularArrow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39758A-03D8-40B6-A294-8945A0100828}">
      <dsp:nvSpPr>
        <dsp:cNvPr id="0" name=""/>
        <dsp:cNvSpPr/>
      </dsp:nvSpPr>
      <dsp:spPr>
        <a:xfrm>
          <a:off x="0" y="0"/>
          <a:ext cx="7772400" cy="1219200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noProof="0" dirty="0" smtClean="0"/>
            <a:t>Risk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noProof="0" dirty="0" smtClean="0"/>
            <a:t>“Attributes”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DO" sz="1600" b="1" kern="1200" dirty="0"/>
        </a:p>
      </dsp:txBody>
      <dsp:txXfrm>
        <a:off x="0" y="0"/>
        <a:ext cx="7772400" cy="1219200"/>
      </dsp:txXfrm>
    </dsp:sp>
    <dsp:sp modelId="{376FF8C1-411C-4974-95B0-F7B0FD3A5A9C}">
      <dsp:nvSpPr>
        <dsp:cNvPr id="0" name=""/>
        <dsp:cNvSpPr/>
      </dsp:nvSpPr>
      <dsp:spPr>
        <a:xfrm>
          <a:off x="0" y="1224269"/>
          <a:ext cx="1749549" cy="25603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/>
            <a:t>Risk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/>
            <a:t>Appetite</a:t>
          </a:r>
          <a:endParaRPr lang="en-US" sz="2000" b="1" kern="1200" noProof="0" dirty="0"/>
        </a:p>
      </dsp:txBody>
      <dsp:txXfrm>
        <a:off x="0" y="1224269"/>
        <a:ext cx="1749549" cy="2560320"/>
      </dsp:txXfrm>
    </dsp:sp>
    <dsp:sp modelId="{A144C6D5-E35C-468B-8BAD-FF5CD9AD62B8}">
      <dsp:nvSpPr>
        <dsp:cNvPr id="0" name=""/>
        <dsp:cNvSpPr/>
      </dsp:nvSpPr>
      <dsp:spPr>
        <a:xfrm>
          <a:off x="1750473" y="1219200"/>
          <a:ext cx="1749549" cy="25603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/>
            <a:t>Inherent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/>
            <a:t>Risk</a:t>
          </a:r>
          <a:endParaRPr lang="en-US" sz="2000" b="1" kern="1200" noProof="0" dirty="0"/>
        </a:p>
      </dsp:txBody>
      <dsp:txXfrm>
        <a:off x="1750473" y="1219200"/>
        <a:ext cx="1749549" cy="2560320"/>
      </dsp:txXfrm>
    </dsp:sp>
    <dsp:sp modelId="{9DEFE5A0-2D6E-4454-A14A-4FA4CD3270D2}">
      <dsp:nvSpPr>
        <dsp:cNvPr id="0" name=""/>
        <dsp:cNvSpPr/>
      </dsp:nvSpPr>
      <dsp:spPr>
        <a:xfrm>
          <a:off x="3505200" y="1269996"/>
          <a:ext cx="2521904" cy="25603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/>
            <a:t>Risk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/>
            <a:t>Tolerance</a:t>
          </a:r>
          <a:endParaRPr lang="en-US" sz="2000" b="1" kern="1200" noProof="0" dirty="0"/>
        </a:p>
      </dsp:txBody>
      <dsp:txXfrm>
        <a:off x="3505200" y="1269996"/>
        <a:ext cx="2521904" cy="2560320"/>
      </dsp:txXfrm>
    </dsp:sp>
    <dsp:sp modelId="{7CBF6F6B-B885-4889-B671-610E191ADC52}">
      <dsp:nvSpPr>
        <dsp:cNvPr id="0" name=""/>
        <dsp:cNvSpPr/>
      </dsp:nvSpPr>
      <dsp:spPr>
        <a:xfrm>
          <a:off x="6021926" y="1219200"/>
          <a:ext cx="1749549" cy="25603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/>
            <a:t>Residual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/>
            <a:t>Risk</a:t>
          </a:r>
          <a:endParaRPr lang="en-US" sz="2000" b="1" kern="1200" noProof="0" dirty="0"/>
        </a:p>
      </dsp:txBody>
      <dsp:txXfrm>
        <a:off x="6021926" y="1219200"/>
        <a:ext cx="1749549" cy="2560320"/>
      </dsp:txXfrm>
    </dsp:sp>
    <dsp:sp modelId="{6AA155E0-51D4-4BC8-B4B5-DBEADA605037}">
      <dsp:nvSpPr>
        <dsp:cNvPr id="0" name=""/>
        <dsp:cNvSpPr/>
      </dsp:nvSpPr>
      <dsp:spPr>
        <a:xfrm>
          <a:off x="0" y="3779520"/>
          <a:ext cx="7772400" cy="284480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23CCD0-972D-4047-B1E0-92662D496AF8}">
      <dsp:nvSpPr>
        <dsp:cNvPr id="0" name=""/>
        <dsp:cNvSpPr/>
      </dsp:nvSpPr>
      <dsp:spPr>
        <a:xfrm>
          <a:off x="1004" y="1781025"/>
          <a:ext cx="1958950" cy="783580"/>
        </a:xfrm>
        <a:prstGeom prst="homePlate">
          <a:avLst/>
        </a:prstGeom>
        <a:solidFill>
          <a:schemeClr val="accent3">
            <a:lumMod val="75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solidFill>
                <a:schemeClr val="tx1"/>
              </a:solidFill>
            </a:rPr>
            <a:t>Risk Universe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noProof="0" dirty="0">
            <a:solidFill>
              <a:schemeClr val="tx1"/>
            </a:solidFill>
          </a:endParaRPr>
        </a:p>
      </dsp:txBody>
      <dsp:txXfrm>
        <a:off x="1004" y="1781025"/>
        <a:ext cx="1763055" cy="783580"/>
      </dsp:txXfrm>
    </dsp:sp>
    <dsp:sp modelId="{91879918-2838-49FA-901D-ED741377C926}">
      <dsp:nvSpPr>
        <dsp:cNvPr id="0" name=""/>
        <dsp:cNvSpPr/>
      </dsp:nvSpPr>
      <dsp:spPr>
        <a:xfrm>
          <a:off x="1568164" y="1781025"/>
          <a:ext cx="1958950" cy="783580"/>
        </a:xfrm>
        <a:prstGeom prst="chevron">
          <a:avLst/>
        </a:prstGeom>
        <a:solidFill>
          <a:srgbClr val="FF66FF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solidFill>
                <a:schemeClr val="tx1"/>
              </a:solidFill>
            </a:rPr>
            <a:t>Risk Selection</a:t>
          </a:r>
          <a:endParaRPr lang="en-US" sz="1200" b="1" kern="1200" noProof="0" dirty="0">
            <a:solidFill>
              <a:schemeClr val="tx1"/>
            </a:solidFill>
          </a:endParaRPr>
        </a:p>
      </dsp:txBody>
      <dsp:txXfrm>
        <a:off x="1959954" y="1781025"/>
        <a:ext cx="1175370" cy="783580"/>
      </dsp:txXfrm>
    </dsp:sp>
    <dsp:sp modelId="{670FF42E-EE17-4356-AF2A-B01E34DF2B08}">
      <dsp:nvSpPr>
        <dsp:cNvPr id="0" name=""/>
        <dsp:cNvSpPr/>
      </dsp:nvSpPr>
      <dsp:spPr>
        <a:xfrm>
          <a:off x="3135324" y="1781025"/>
          <a:ext cx="1958950" cy="783580"/>
        </a:xfrm>
        <a:prstGeom prst="chevron">
          <a:avLst/>
        </a:prstGeom>
        <a:solidFill>
          <a:srgbClr val="FF00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>
              <a:solidFill>
                <a:schemeClr val="tx1"/>
              </a:solidFill>
            </a:rPr>
            <a:t>Inherent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>
              <a:solidFill>
                <a:schemeClr val="tx1"/>
              </a:solidFill>
            </a:rPr>
            <a:t>Risks</a:t>
          </a:r>
          <a:endParaRPr lang="en-US" sz="1400" b="1" kern="1200" noProof="0" dirty="0">
            <a:solidFill>
              <a:schemeClr val="tx1"/>
            </a:solidFill>
          </a:endParaRPr>
        </a:p>
      </dsp:txBody>
      <dsp:txXfrm>
        <a:off x="3527114" y="1781025"/>
        <a:ext cx="1175370" cy="783580"/>
      </dsp:txXfrm>
    </dsp:sp>
    <dsp:sp modelId="{0BDC8A96-FB7D-4CBE-90D0-F040EC2C4D02}">
      <dsp:nvSpPr>
        <dsp:cNvPr id="0" name=""/>
        <dsp:cNvSpPr/>
      </dsp:nvSpPr>
      <dsp:spPr>
        <a:xfrm>
          <a:off x="4702485" y="1781025"/>
          <a:ext cx="1958950" cy="783580"/>
        </a:xfrm>
        <a:prstGeom prst="chevron">
          <a:avLst/>
        </a:prstGeom>
        <a:solidFill>
          <a:srgbClr val="33CC33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50" b="1" kern="1200" noProof="0" dirty="0" smtClean="0">
              <a:solidFill>
                <a:schemeClr val="tx1"/>
              </a:solidFill>
            </a:rPr>
            <a:t>Risk Treatment</a:t>
          </a:r>
          <a:endParaRPr lang="en-US" sz="1200" b="1" kern="1200" noProof="0" dirty="0" smtClean="0">
            <a:solidFill>
              <a:schemeClr val="tx1"/>
            </a:solidFill>
          </a:endParaRPr>
        </a:p>
      </dsp:txBody>
      <dsp:txXfrm>
        <a:off x="5094275" y="1781025"/>
        <a:ext cx="1175370" cy="783580"/>
      </dsp:txXfrm>
    </dsp:sp>
    <dsp:sp modelId="{1E675985-B1B0-4280-AC1A-DE2B5C947BB6}">
      <dsp:nvSpPr>
        <dsp:cNvPr id="0" name=""/>
        <dsp:cNvSpPr/>
      </dsp:nvSpPr>
      <dsp:spPr>
        <a:xfrm>
          <a:off x="6269645" y="1781025"/>
          <a:ext cx="1958950" cy="783580"/>
        </a:xfrm>
        <a:prstGeom prst="chevron">
          <a:avLst/>
        </a:prstGeom>
        <a:solidFill>
          <a:srgbClr val="00B0F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>
              <a:solidFill>
                <a:schemeClr val="tx1"/>
              </a:solidFill>
            </a:rPr>
            <a:t>Residual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>
              <a:solidFill>
                <a:schemeClr val="tx1"/>
              </a:solidFill>
            </a:rPr>
            <a:t>Risks</a:t>
          </a:r>
          <a:endParaRPr lang="en-US" sz="1400" b="1" kern="1200" noProof="0" dirty="0">
            <a:solidFill>
              <a:schemeClr val="tx1"/>
            </a:solidFill>
          </a:endParaRPr>
        </a:p>
      </dsp:txBody>
      <dsp:txXfrm>
        <a:off x="6661435" y="1781025"/>
        <a:ext cx="1175370" cy="7835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23CCD0-972D-4047-B1E0-92662D496AF8}">
      <dsp:nvSpPr>
        <dsp:cNvPr id="0" name=""/>
        <dsp:cNvSpPr/>
      </dsp:nvSpPr>
      <dsp:spPr>
        <a:xfrm>
          <a:off x="1004" y="1781025"/>
          <a:ext cx="1958950" cy="783580"/>
        </a:xfrm>
        <a:prstGeom prst="homePlate">
          <a:avLst/>
        </a:prstGeom>
        <a:solidFill>
          <a:schemeClr val="accent3">
            <a:lumMod val="75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solidFill>
                <a:schemeClr val="tx1"/>
              </a:solidFill>
            </a:rPr>
            <a:t>Risk Universe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noProof="0" dirty="0">
            <a:solidFill>
              <a:schemeClr val="tx1"/>
            </a:solidFill>
          </a:endParaRPr>
        </a:p>
      </dsp:txBody>
      <dsp:txXfrm>
        <a:off x="1004" y="1781025"/>
        <a:ext cx="1763055" cy="783580"/>
      </dsp:txXfrm>
    </dsp:sp>
    <dsp:sp modelId="{91879918-2838-49FA-901D-ED741377C926}">
      <dsp:nvSpPr>
        <dsp:cNvPr id="0" name=""/>
        <dsp:cNvSpPr/>
      </dsp:nvSpPr>
      <dsp:spPr>
        <a:xfrm>
          <a:off x="1568164" y="1781025"/>
          <a:ext cx="1958950" cy="783580"/>
        </a:xfrm>
        <a:prstGeom prst="chevron">
          <a:avLst/>
        </a:prstGeom>
        <a:solidFill>
          <a:srgbClr val="FF66FF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solidFill>
                <a:schemeClr val="tx1"/>
              </a:solidFill>
            </a:rPr>
            <a:t>Risk Selection</a:t>
          </a:r>
          <a:endParaRPr lang="en-US" sz="1200" b="1" kern="1200" noProof="0" dirty="0">
            <a:solidFill>
              <a:schemeClr val="tx1"/>
            </a:solidFill>
          </a:endParaRPr>
        </a:p>
      </dsp:txBody>
      <dsp:txXfrm>
        <a:off x="1959954" y="1781025"/>
        <a:ext cx="1175370" cy="783580"/>
      </dsp:txXfrm>
    </dsp:sp>
    <dsp:sp modelId="{670FF42E-EE17-4356-AF2A-B01E34DF2B08}">
      <dsp:nvSpPr>
        <dsp:cNvPr id="0" name=""/>
        <dsp:cNvSpPr/>
      </dsp:nvSpPr>
      <dsp:spPr>
        <a:xfrm>
          <a:off x="3135324" y="1781025"/>
          <a:ext cx="1958950" cy="783580"/>
        </a:xfrm>
        <a:prstGeom prst="chevron">
          <a:avLst/>
        </a:prstGeom>
        <a:solidFill>
          <a:srgbClr val="FF00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>
              <a:solidFill>
                <a:schemeClr val="tx1"/>
              </a:solidFill>
            </a:rPr>
            <a:t>Inherent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>
              <a:solidFill>
                <a:schemeClr val="tx1"/>
              </a:solidFill>
            </a:rPr>
            <a:t>Risks</a:t>
          </a:r>
          <a:endParaRPr lang="en-US" sz="1400" b="1" kern="1200" noProof="0" dirty="0">
            <a:solidFill>
              <a:schemeClr val="tx1"/>
            </a:solidFill>
          </a:endParaRPr>
        </a:p>
      </dsp:txBody>
      <dsp:txXfrm>
        <a:off x="3527114" y="1781025"/>
        <a:ext cx="1175370" cy="783580"/>
      </dsp:txXfrm>
    </dsp:sp>
    <dsp:sp modelId="{0BDC8A96-FB7D-4CBE-90D0-F040EC2C4D02}">
      <dsp:nvSpPr>
        <dsp:cNvPr id="0" name=""/>
        <dsp:cNvSpPr/>
      </dsp:nvSpPr>
      <dsp:spPr>
        <a:xfrm>
          <a:off x="4702485" y="1781025"/>
          <a:ext cx="1958950" cy="783580"/>
        </a:xfrm>
        <a:prstGeom prst="chevron">
          <a:avLst/>
        </a:prstGeom>
        <a:solidFill>
          <a:srgbClr val="33CC33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50" b="1" kern="1200" noProof="0" dirty="0" smtClean="0">
              <a:solidFill>
                <a:schemeClr val="tx1"/>
              </a:solidFill>
            </a:rPr>
            <a:t>Risk Treatment</a:t>
          </a:r>
          <a:endParaRPr lang="en-US" sz="1200" b="1" kern="1200" noProof="0" dirty="0" smtClean="0">
            <a:solidFill>
              <a:schemeClr val="tx1"/>
            </a:solidFill>
          </a:endParaRPr>
        </a:p>
      </dsp:txBody>
      <dsp:txXfrm>
        <a:off x="5094275" y="1781025"/>
        <a:ext cx="1175370" cy="783580"/>
      </dsp:txXfrm>
    </dsp:sp>
    <dsp:sp modelId="{1E675985-B1B0-4280-AC1A-DE2B5C947BB6}">
      <dsp:nvSpPr>
        <dsp:cNvPr id="0" name=""/>
        <dsp:cNvSpPr/>
      </dsp:nvSpPr>
      <dsp:spPr>
        <a:xfrm>
          <a:off x="6269645" y="1781025"/>
          <a:ext cx="1958950" cy="783580"/>
        </a:xfrm>
        <a:prstGeom prst="chevron">
          <a:avLst/>
        </a:prstGeom>
        <a:solidFill>
          <a:srgbClr val="00B0F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>
              <a:solidFill>
                <a:schemeClr val="tx1"/>
              </a:solidFill>
            </a:rPr>
            <a:t>Residual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>
              <a:solidFill>
                <a:schemeClr val="tx1"/>
              </a:solidFill>
            </a:rPr>
            <a:t>Risks</a:t>
          </a:r>
          <a:endParaRPr lang="en-US" sz="1400" b="1" kern="1200" noProof="0" dirty="0">
            <a:solidFill>
              <a:schemeClr val="tx1"/>
            </a:solidFill>
          </a:endParaRPr>
        </a:p>
      </dsp:txBody>
      <dsp:txXfrm>
        <a:off x="6661435" y="1781025"/>
        <a:ext cx="1175370" cy="783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278FFB8E-C741-48D4-B320-3A21C0D047D1}" type="datetimeFigureOut">
              <a:rPr lang="es-ES_tradnl" smtClean="0"/>
              <a:t>26/10/2015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98CB205B-A5B3-4A9C-BC0F-02BC99E693D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0013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444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819" indent="-285700" defTabSz="963444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2800" indent="-228560" defTabSz="963444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599919" indent="-228560" defTabSz="963444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040" indent="-228560" defTabSz="963444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159" indent="-228560" defTabSz="963444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278" indent="-228560" defTabSz="963444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8398" indent="-228560" defTabSz="963444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5518" indent="-228560" defTabSz="963444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8A82BF0-49F3-4627-9162-E08162AB8F75}" type="slidenum">
              <a:rPr lang="es-ES" altLang="en-US" sz="12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s-ES" altLang="en-US" sz="1200">
              <a:solidFill>
                <a:prstClr val="black"/>
              </a:solidFill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1939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5" defTabSz="961939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defTabSz="961939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defTabSz="961939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defTabSz="961939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defTabSz="9619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6" indent="-228580" defTabSz="9619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4" indent="-228580" defTabSz="9619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defTabSz="9619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74A4703-1A09-43FF-B863-4E317FF547AF}" type="slidenum">
              <a:rPr lang="es-ES" altLang="en-US" sz="13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15</a:t>
            </a:fld>
            <a:endParaRPr lang="es-ES" altLang="en-US" sz="1300">
              <a:solidFill>
                <a:prstClr val="black"/>
              </a:solidFill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797425" cy="3597275"/>
          </a:xfrm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9" y="4560889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63256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85372" indent="-302066" defTabSz="963256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208265" indent="-241653" defTabSz="963256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91571" indent="-241653" defTabSz="963256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74878" indent="-241653" defTabSz="963256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58184" indent="-241653" defTabSz="9632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141490" indent="-241653" defTabSz="9632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624796" indent="-241653" defTabSz="9632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4108102" indent="-241653" defTabSz="9632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2D2C43E4-36AC-46E1-A11A-9E0B94A37D4D}" type="slidenum">
              <a:rPr lang="es-ES" altLang="en-US" smtClean="0">
                <a:latin typeface="Arial" charset="0"/>
              </a:rPr>
              <a:pPr eaLnBrk="1" hangingPunct="1"/>
              <a:t>16</a:t>
            </a:fld>
            <a:endParaRPr lang="es-ES" altLang="en-US" smtClean="0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220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771CC-2CB7-40EC-9483-FFC1323B08BF}" type="slidenum">
              <a:rPr lang="es-ES" altLang="en-US">
                <a:solidFill>
                  <a:prstClr val="black"/>
                </a:solidFill>
              </a:rPr>
              <a:pPr/>
              <a:t>18</a:t>
            </a:fld>
            <a:endParaRPr lang="es-ES" altLang="en-US">
              <a:solidFill>
                <a:prstClr val="black"/>
              </a:solidFill>
            </a:endParaRPr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1939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5" defTabSz="961939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defTabSz="961939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defTabSz="961939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defTabSz="961939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defTabSz="9619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6" indent="-228580" defTabSz="9619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4" indent="-228580" defTabSz="9619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defTabSz="9619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74A4703-1A09-43FF-B863-4E317FF547AF}" type="slidenum">
              <a:rPr lang="es-ES" altLang="en-US" sz="13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19</a:t>
            </a:fld>
            <a:endParaRPr lang="es-ES" altLang="en-US" sz="1300">
              <a:solidFill>
                <a:prstClr val="black"/>
              </a:solidFill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797425" cy="3597275"/>
          </a:xfrm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9" y="4560889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1939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883" indent="-285725" defTabSz="961939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2898" indent="-228580" defTabSz="961939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057" indent="-228580" defTabSz="961939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217" indent="-228580" defTabSz="961939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376" indent="-228580" algn="ctr" defTabSz="96193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536" indent="-228580" algn="ctr" defTabSz="96193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8694" indent="-228580" algn="ctr" defTabSz="96193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5854" indent="-228580" algn="ctr" defTabSz="96193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FE4DAE-168C-48A6-9BD3-B39C1AE23DB4}" type="slidenum">
              <a:rPr lang="es-ES" altLang="en-US" sz="1300"/>
              <a:pPr eaLnBrk="1" hangingPunct="1"/>
              <a:t>20</a:t>
            </a:fld>
            <a:endParaRPr lang="es-ES" altLang="en-US" sz="13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63256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85372" indent="-302066" defTabSz="963256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208265" indent="-241653" defTabSz="963256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91571" indent="-241653" defTabSz="963256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74878" indent="-241653" defTabSz="963256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58184" indent="-241653" defTabSz="9632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141490" indent="-241653" defTabSz="9632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624796" indent="-241653" defTabSz="9632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4108102" indent="-241653" defTabSz="9632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2D2C43E4-36AC-46E1-A11A-9E0B94A37D4D}" type="slidenum">
              <a:rPr lang="es-ES" altLang="en-US" smtClean="0">
                <a:latin typeface="Arial" charset="0"/>
              </a:rPr>
              <a:pPr eaLnBrk="1" hangingPunct="1"/>
              <a:t>21</a:t>
            </a:fld>
            <a:endParaRPr lang="es-ES" altLang="en-US" smtClean="0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220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361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361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361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361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3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3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3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3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46D7FF4-0339-4797-AA26-DA301F7C83E1}" type="slidenum">
              <a:rPr lang="es-ES" altLang="en-US" sz="13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23</a:t>
            </a:fld>
            <a:endParaRPr lang="es-ES" altLang="en-US" sz="1300">
              <a:solidFill>
                <a:prstClr val="black"/>
              </a:solidFill>
            </a:endParaRPr>
          </a:p>
        </p:txBody>
      </p:sp>
      <p:sp>
        <p:nvSpPr>
          <p:cNvPr id="208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08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VE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1939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883" indent="-285725" defTabSz="961939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2898" indent="-228580" defTabSz="961939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057" indent="-228580" defTabSz="961939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217" indent="-228580" defTabSz="961939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376" indent="-228580" algn="ctr" defTabSz="96193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536" indent="-228580" algn="ctr" defTabSz="96193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8694" indent="-228580" algn="ctr" defTabSz="96193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5854" indent="-228580" algn="ctr" defTabSz="96193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3B16F8-BF1D-4EA2-BAE8-6C450AC41EDB}" type="slidenum">
              <a:rPr lang="es-ES" altLang="en-US" sz="1300"/>
              <a:pPr eaLnBrk="1" hangingPunct="1"/>
              <a:t>24</a:t>
            </a:fld>
            <a:endParaRPr lang="es-ES" altLang="en-US" sz="13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PA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1939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883" indent="-285725" defTabSz="961939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2898" indent="-228580" defTabSz="961939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057" indent="-228580" defTabSz="961939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217" indent="-228580" defTabSz="961939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376" indent="-228580" algn="ctr" defTabSz="96193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536" indent="-228580" algn="ctr" defTabSz="96193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8694" indent="-228580" algn="ctr" defTabSz="96193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5854" indent="-228580" algn="ctr" defTabSz="96193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C254CC-427B-401C-8BD8-E0C031205CD4}" type="slidenum">
              <a:rPr lang="es-ES" altLang="en-US" sz="1300">
                <a:solidFill>
                  <a:prstClr val="black"/>
                </a:solidFill>
              </a:rPr>
              <a:pPr eaLnBrk="1" hangingPunct="1"/>
              <a:t>25</a:t>
            </a:fld>
            <a:endParaRPr lang="es-ES" altLang="en-US" sz="1300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PA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0BB654-9EC6-48A6-B372-A8964411EE77}" type="slidenum">
              <a:rPr lang="es-ES" altLang="en-US"/>
              <a:pPr/>
              <a:t>26</a:t>
            </a:fld>
            <a:endParaRPr lang="es-ES" alt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771CC-2CB7-40EC-9483-FFC1323B08BF}" type="slidenum">
              <a:rPr lang="es-ES" altLang="en-US"/>
              <a:pPr/>
              <a:t>2</a:t>
            </a:fld>
            <a:endParaRPr lang="es-ES" alt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771CC-2CB7-40EC-9483-FFC1323B08BF}" type="slidenum">
              <a:rPr lang="es-ES" altLang="en-US"/>
              <a:pPr/>
              <a:t>3</a:t>
            </a:fld>
            <a:endParaRPr lang="es-ES" alt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52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883" indent="-285725" defTabSz="96352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2898" indent="-228580" defTabSz="96352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057" indent="-228580" defTabSz="96352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217" indent="-228580" defTabSz="96352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376" indent="-228580" algn="ctr" defTabSz="96352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536" indent="-228580" algn="ctr" defTabSz="96352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8694" indent="-228580" algn="ctr" defTabSz="96352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5854" indent="-228580" algn="ctr" defTabSz="96352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1E8DDB-5052-4D45-9C5D-30E895133FC4}" type="slidenum">
              <a:rPr lang="es-ES" sz="1300">
                <a:solidFill>
                  <a:prstClr val="black"/>
                </a:solidFill>
              </a:rPr>
              <a:pPr eaLnBrk="1" hangingPunct="1"/>
              <a:t>5</a:t>
            </a:fld>
            <a:endParaRPr lang="es-ES" sz="1300">
              <a:solidFill>
                <a:prstClr val="black"/>
              </a:solidFill>
            </a:endParaRPr>
          </a:p>
        </p:txBody>
      </p:sp>
      <p:sp>
        <p:nvSpPr>
          <p:cNvPr id="251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797425" cy="3597275"/>
          </a:xfrm>
          <a:ln/>
        </p:spPr>
      </p:sp>
      <p:sp>
        <p:nvSpPr>
          <p:cNvPr id="251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9" y="4560889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352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883" indent="-285725" defTabSz="960352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2898" indent="-228580" defTabSz="960352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057" indent="-228580" defTabSz="960352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217" indent="-228580" defTabSz="960352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376" indent="-228580" algn="ctr" defTabSz="96035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536" indent="-228580" algn="ctr" defTabSz="96035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8694" indent="-228580" algn="ctr" defTabSz="96035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5854" indent="-228580" algn="ctr" defTabSz="96035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E66D0F-DB02-4B8B-AE19-476615AD59C7}" type="slidenum">
              <a:rPr lang="es-ES" sz="1300">
                <a:solidFill>
                  <a:prstClr val="black"/>
                </a:solidFill>
              </a:rPr>
              <a:pPr eaLnBrk="1" hangingPunct="1"/>
              <a:t>8</a:t>
            </a:fld>
            <a:endParaRPr lang="es-ES" sz="1300">
              <a:solidFill>
                <a:prstClr val="black"/>
              </a:solidFill>
            </a:endParaRPr>
          </a:p>
        </p:txBody>
      </p:sp>
      <p:sp>
        <p:nvSpPr>
          <p:cNvPr id="389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797425" cy="3597275"/>
          </a:xfrm>
          <a:ln/>
        </p:spPr>
      </p:sp>
      <p:sp>
        <p:nvSpPr>
          <p:cNvPr id="389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9" y="4560889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UY" altLang="es-UY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</a:defRPr>
            </a:lvl1pPr>
            <a:lvl2pPr marL="785372" indent="-302066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</a:defRPr>
            </a:lvl2pPr>
            <a:lvl3pPr marL="1208265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</a:defRPr>
            </a:lvl3pPr>
            <a:lvl4pPr marL="1691571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174878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6735C68-E852-4AF9-BFD8-20DE6FF43BE2}" type="slidenum">
              <a:rPr lang="es-UY" altLang="es-UY" smtClean="0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s-UY" altLang="es-UY" smtClean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52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5" defTabSz="96352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defTabSz="96352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defTabSz="96352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defTabSz="96352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defTabSz="9635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6" indent="-228580" defTabSz="9635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4" indent="-228580" defTabSz="9635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defTabSz="9635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3BC459CC-F989-49BC-8A5E-E1DBBB0C4451}" type="slidenum">
              <a:rPr lang="es-ES" altLang="en-US" sz="13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10</a:t>
            </a:fld>
            <a:endParaRPr lang="es-ES" altLang="en-US" sz="1300">
              <a:solidFill>
                <a:prstClr val="black"/>
              </a:solidFill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771CC-2CB7-40EC-9483-FFC1323B08BF}" type="slidenum">
              <a:rPr lang="es-ES" altLang="en-US"/>
              <a:pPr/>
              <a:t>11</a:t>
            </a:fld>
            <a:endParaRPr lang="es-ES" alt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52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883" indent="-285725" defTabSz="96352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2898" indent="-228580" defTabSz="96352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057" indent="-228580" defTabSz="96352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217" indent="-228580" defTabSz="96352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376" indent="-228580" algn="ctr" defTabSz="96352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536" indent="-228580" algn="ctr" defTabSz="96352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8694" indent="-228580" algn="ctr" defTabSz="96352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5854" indent="-228580" algn="ctr" defTabSz="96352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7473CD9-6A63-45CA-BE2A-49703036F9E5}" type="slidenum">
              <a:rPr lang="es-ES" sz="1300">
                <a:solidFill>
                  <a:prstClr val="black"/>
                </a:solidFill>
              </a:rPr>
              <a:pPr eaLnBrk="1" hangingPunct="1"/>
              <a:t>14</a:t>
            </a:fld>
            <a:endParaRPr lang="es-ES" sz="1300">
              <a:solidFill>
                <a:prstClr val="black"/>
              </a:solidFill>
            </a:endParaRPr>
          </a:p>
        </p:txBody>
      </p:sp>
      <p:sp>
        <p:nvSpPr>
          <p:cNvPr id="285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797425" cy="3597275"/>
          </a:xfrm>
          <a:ln/>
        </p:spPr>
      </p:sp>
      <p:sp>
        <p:nvSpPr>
          <p:cNvPr id="285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9" y="4560889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01439-9468-46C8-960C-D88CFC565F59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952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8A942-AC93-4A7E-9CE9-A9EDDD979FFD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27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028AF-11B3-4820-B5D7-D9ED173773CE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993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91947-8383-4A0F-9A84-94944474DD32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843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20A8-8927-1E40-AD77-A26BB3605CE2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D51CD-2330-C042-AB8E-3B0C46C0D75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812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981E8-B137-0E40-B2D7-B2770A70BAF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9B30A-244F-4C4F-8309-20677F8946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779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7B766-1D9B-E74F-A70D-BF21A374EAD2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E0AFB-0B95-A445-93ED-587EB5DA559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691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C1F86-379C-DA4B-8023-7760E2B20F0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AA7F9-C130-9340-BF27-FAAF5BE761B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344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71E37-DA6F-5249-8419-1BF01C21A9FD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D59F4-7212-6B46-A143-89A32BE25A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4872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0491B-28F2-7748-9C27-F711C5BDA9B1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2DCD9-F08C-C64B-B075-569DB4E1CA7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0006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E4675-519E-1547-AC7D-E36E809E4370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8BD9C-3A03-FD45-B4E3-511019BA046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66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75350-FF5A-4A71-BAAD-4D3A20160450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5668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1F1B3-1DFB-DB4A-A9FF-35ABF36424C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78BB8-3A6F-C243-871A-E08517356C7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8600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C775A-91DC-4F4A-8A2D-1C1812668BB1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7E51B-523E-D34D-8907-0E238B9769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7166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151CF-EFF4-D34F-88BA-120D99FD4EE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0EC25-6112-264B-B1AD-E9024C6EED5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0158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9F87C-05CE-A34C-8ED0-00E2C4100AC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88417-378E-A247-B321-25E500E026A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8539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ENGSEA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6175" y="4345914"/>
            <a:ext cx="1800225" cy="1816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3"/>
          <p:cNvSpPr>
            <a:spLocks noChangeArrowheads="1"/>
          </p:cNvSpPr>
          <p:nvPr userDrawn="1"/>
        </p:nvSpPr>
        <p:spPr bwMode="auto">
          <a:xfrm>
            <a:off x="214312" y="2047875"/>
            <a:ext cx="8778240" cy="133350"/>
          </a:xfrm>
          <a:prstGeom prst="rect">
            <a:avLst/>
          </a:prstGeom>
          <a:solidFill>
            <a:srgbClr val="3A5FC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tIns="72000" anchor="ctr"/>
          <a:lstStyle/>
          <a:p>
            <a:pPr algn="ctr" eaLnBrk="0" hangingPunct="0">
              <a:defRPr/>
            </a:pPr>
            <a:endParaRPr lang="en-US" sz="16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305752" y="2209800"/>
            <a:ext cx="8595360" cy="57150"/>
          </a:xfrm>
          <a:prstGeom prst="rect">
            <a:avLst/>
          </a:prstGeom>
          <a:solidFill>
            <a:srgbClr val="99CC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tIns="72000" anchor="ctr"/>
          <a:lstStyle/>
          <a:p>
            <a:pPr algn="ctr" eaLnBrk="0" hangingPunct="0">
              <a:defRPr/>
            </a:pPr>
            <a:endParaRPr lang="en-US" sz="16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5223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0EE0-F532-4C2E-BD82-DC220FC6053F}" type="slidenum">
              <a:rPr lang="en-US" smtClean="0">
                <a:solidFill>
                  <a:srgbClr val="3A5FC6"/>
                </a:solidFill>
              </a:rPr>
              <a:pPr/>
              <a:t>‹#›</a:t>
            </a:fld>
            <a:endParaRPr lang="en-US">
              <a:solidFill>
                <a:srgbClr val="3A5F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6808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0EE0-F532-4C2E-BD82-DC220FC6053F}" type="slidenum">
              <a:rPr lang="en-US" smtClean="0">
                <a:solidFill>
                  <a:srgbClr val="3A5FC6"/>
                </a:solidFill>
              </a:rPr>
              <a:pPr/>
              <a:t>‹#›</a:t>
            </a:fld>
            <a:endParaRPr lang="en-US">
              <a:solidFill>
                <a:srgbClr val="3A5F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7693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0EE0-F532-4C2E-BD82-DC220FC6053F}" type="slidenum">
              <a:rPr lang="en-US" smtClean="0">
                <a:solidFill>
                  <a:srgbClr val="3A5FC6"/>
                </a:solidFill>
              </a:rPr>
              <a:pPr/>
              <a:t>‹#›</a:t>
            </a:fld>
            <a:endParaRPr lang="en-US">
              <a:solidFill>
                <a:srgbClr val="3A5F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2114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048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0EE0-F532-4C2E-BD82-DC220FC6053F}" type="slidenum">
              <a:rPr lang="en-US" smtClean="0">
                <a:solidFill>
                  <a:srgbClr val="3A5FC6"/>
                </a:solidFill>
              </a:rPr>
              <a:pPr/>
              <a:t>‹#›</a:t>
            </a:fld>
            <a:endParaRPr lang="en-US">
              <a:solidFill>
                <a:srgbClr val="3A5F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6979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48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0EE0-F532-4C2E-BD82-DC220FC6053F}" type="slidenum">
              <a:rPr lang="en-US" smtClean="0">
                <a:solidFill>
                  <a:srgbClr val="3A5FC6"/>
                </a:solidFill>
              </a:rPr>
              <a:pPr/>
              <a:t>‹#›</a:t>
            </a:fld>
            <a:endParaRPr lang="en-US">
              <a:solidFill>
                <a:srgbClr val="3A5F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53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AED38-4363-4F5F-9A1B-A3C8DBA15F6B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0714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0EE0-F532-4C2E-BD82-DC220FC6053F}" type="slidenum">
              <a:rPr lang="en-US" smtClean="0">
                <a:solidFill>
                  <a:srgbClr val="3A5FC6"/>
                </a:solidFill>
              </a:rPr>
              <a:pPr/>
              <a:t>‹#›</a:t>
            </a:fld>
            <a:endParaRPr lang="en-US">
              <a:solidFill>
                <a:srgbClr val="3A5F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8130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0EE0-F532-4C2E-BD82-DC220FC6053F}" type="slidenum">
              <a:rPr lang="en-US" smtClean="0">
                <a:solidFill>
                  <a:srgbClr val="3A5FC6"/>
                </a:solidFill>
              </a:rPr>
              <a:pPr/>
              <a:t>‹#›</a:t>
            </a:fld>
            <a:endParaRPr lang="en-US">
              <a:solidFill>
                <a:srgbClr val="3A5F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7193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0EE0-F532-4C2E-BD82-DC220FC6053F}" type="slidenum">
              <a:rPr lang="en-US" smtClean="0">
                <a:solidFill>
                  <a:srgbClr val="3A5FC6"/>
                </a:solidFill>
              </a:rPr>
              <a:pPr/>
              <a:t>‹#›</a:t>
            </a:fld>
            <a:endParaRPr lang="en-US">
              <a:solidFill>
                <a:srgbClr val="3A5F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9769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0EE0-F532-4C2E-BD82-DC220FC6053F}" type="slidenum">
              <a:rPr lang="en-US" smtClean="0">
                <a:solidFill>
                  <a:srgbClr val="3A5FC6"/>
                </a:solidFill>
              </a:rPr>
              <a:pPr/>
              <a:t>‹#›</a:t>
            </a:fld>
            <a:endParaRPr lang="en-US">
              <a:solidFill>
                <a:srgbClr val="3A5F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723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0EE0-F532-4C2E-BD82-DC220FC6053F}" type="slidenum">
              <a:rPr lang="en-US" smtClean="0">
                <a:solidFill>
                  <a:srgbClr val="3A5FC6"/>
                </a:solidFill>
              </a:rPr>
              <a:pPr/>
              <a:t>‹#›</a:t>
            </a:fld>
            <a:endParaRPr lang="en-US">
              <a:solidFill>
                <a:srgbClr val="3A5F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1425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ENGSEA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6150" y="5095027"/>
            <a:ext cx="1647825" cy="1662961"/>
          </a:xfrm>
          <a:prstGeom prst="rect">
            <a:avLst/>
          </a:prstGeom>
          <a:noFill/>
        </p:spPr>
      </p:pic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981575"/>
          </a:xfrm>
          <a:prstGeom prst="rect">
            <a:avLst/>
          </a:prstGeom>
          <a:solidFill>
            <a:srgbClr val="3A5FC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tIns="72000" anchor="ctr"/>
          <a:lstStyle/>
          <a:p>
            <a:pPr algn="ctr" eaLnBrk="0" hangingPunct="0">
              <a:defRPr/>
            </a:pPr>
            <a:endParaRPr lang="en-US" sz="1600" kern="0" smtClean="0">
              <a:solidFill>
                <a:sysClr val="windowText" lastClr="000000"/>
              </a:solidFill>
              <a:latin typeface="Arial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 userDrawn="1"/>
        </p:nvSpPr>
        <p:spPr bwMode="auto">
          <a:xfrm>
            <a:off x="304800" y="5556250"/>
            <a:ext cx="6921500" cy="9787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3000" b="1" kern="0" dirty="0" smtClean="0">
                <a:solidFill>
                  <a:srgbClr val="999999"/>
                </a:solidFill>
                <a:latin typeface="Arial Narrow" pitchFamily="34" charset="0"/>
              </a:rPr>
              <a:t>Title  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sz="1400" b="1" kern="0" dirty="0" smtClean="0">
              <a:solidFill>
                <a:srgbClr val="999999"/>
              </a:solidFill>
              <a:latin typeface="Arial Narrow" pitchFamily="34" charset="0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1400" b="1" kern="0" dirty="0" smtClean="0">
                <a:solidFill>
                  <a:srgbClr val="999999"/>
                </a:solidFill>
                <a:latin typeface="Arial Narrow" pitchFamily="34" charset="0"/>
              </a:rPr>
              <a:t>Date</a:t>
            </a:r>
          </a:p>
        </p:txBody>
      </p:sp>
      <p:sp>
        <p:nvSpPr>
          <p:cNvPr id="11" name="Text Box 5"/>
          <p:cNvSpPr txBox="1">
            <a:spLocks noChangeArrowheads="1"/>
          </p:cNvSpPr>
          <p:nvPr userDrawn="1"/>
        </p:nvSpPr>
        <p:spPr bwMode="auto">
          <a:xfrm>
            <a:off x="0" y="1727200"/>
            <a:ext cx="9144000" cy="849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tIns="72000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600" b="1" kern="0" dirty="0" smtClean="0">
                <a:solidFill>
                  <a:srgbClr val="FFFFFF"/>
                </a:solidFill>
                <a:latin typeface="Arial Narrow" pitchFamily="34" charset="0"/>
              </a:rPr>
              <a:t>Technology &amp; General Services Department</a:t>
            </a:r>
            <a:r>
              <a:rPr lang="en-US" sz="4800" b="1" kern="0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06858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38B2B-DD59-4B4D-BE95-6A2E488A045D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1694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8B27D-163F-4C4E-80B7-B17ADEEAACEE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4007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5E0F3-17E3-48D1-8037-91D6C24C26EE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4936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40619-0CFA-4C3C-AF59-4D1002C6697F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395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6987B-D5D0-4185-91B5-51EE58B5379F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1961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E6814-3623-408D-BAF1-17AF69D3590B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677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05912-5CE9-4572-AC48-68612837D27C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6459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A265E-ACD7-48E8-A827-EECFF11F52BD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48241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96745-7217-4A3E-A5B7-DAADB1EC060A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96514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B003D-1AF5-43D1-B9D3-EE3F6597E42A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3959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D1EFE-6B65-4904-ACC8-B4A0EEF223C7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2351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B4621-1C89-444D-9E21-75C7FD836849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92654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D450A-79CE-4AD0-8FD4-464C5D0CF4F3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20709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2F4FF-A251-4A77-AFC1-FAB293F6145D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50380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4B1E-62A8-4877-94AD-363AA13B70A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75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4585C-D14A-476D-8555-E35F691483A6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9118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4B1E-62A8-4877-94AD-363AA13B70A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5470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4B1E-62A8-4877-94AD-363AA13B70A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46848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4B1E-62A8-4877-94AD-363AA13B70A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11078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4B1E-62A8-4877-94AD-363AA13B70A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84509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4B1E-62A8-4877-94AD-363AA13B70A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93843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4B1E-62A8-4877-94AD-363AA13B70A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7835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4B1E-62A8-4877-94AD-363AA13B70A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60353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4B1E-62A8-4877-94AD-363AA13B70A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10624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4B1E-62A8-4877-94AD-363AA13B70A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9887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4B1E-62A8-4877-94AD-363AA13B70A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253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528A-38B4-4E0E-A1B1-F5CE1A42F43C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29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26D49-1F2A-420C-94D5-9557045B213E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902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5E9D1-1D2C-4164-9A7D-BAE1DE215F0C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29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B8EFB-19CA-4E17-8C5C-1A4E1CD8335E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76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Click to edit Master text styles</a:t>
            </a:r>
          </a:p>
          <a:p>
            <a:pPr lvl="1"/>
            <a:r>
              <a:rPr lang="es-ES" altLang="en-US" smtClean="0"/>
              <a:t>Second level</a:t>
            </a:r>
          </a:p>
          <a:p>
            <a:pPr lvl="2"/>
            <a:r>
              <a:rPr lang="es-ES" altLang="en-US" smtClean="0"/>
              <a:t>Third level</a:t>
            </a:r>
          </a:p>
          <a:p>
            <a:pPr lvl="3"/>
            <a:r>
              <a:rPr lang="es-ES" altLang="en-US" smtClean="0"/>
              <a:t>Fourth level</a:t>
            </a:r>
          </a:p>
          <a:p>
            <a:pPr lvl="4"/>
            <a:r>
              <a:rPr lang="es-E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6DDCA0-EF25-4199-86B9-F4427348AE90}" type="slidenum">
              <a:rPr lang="es-E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032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fld id="{00764E4A-C2E1-1642-811A-670E4E36ABC0}" type="datetime1">
              <a:rPr lang="en-US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10/26/2015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fld id="{8111C513-AD93-0741-8CD3-A650ED90A78D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18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447799"/>
            <a:ext cx="8534400" cy="4848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28575" y="6546850"/>
            <a:ext cx="476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accent1"/>
                </a:solidFill>
              </a:defRPr>
            </a:lvl1pPr>
          </a:lstStyle>
          <a:p>
            <a:fld id="{890B0EE0-F532-4C2E-BD82-DC220FC6053F}" type="slidenum">
              <a:rPr lang="en-US" smtClean="0">
                <a:solidFill>
                  <a:srgbClr val="3A5FC6"/>
                </a:solidFill>
              </a:rPr>
              <a:pPr/>
              <a:t>‹#›</a:t>
            </a:fld>
            <a:endParaRPr lang="en-US" dirty="0">
              <a:solidFill>
                <a:srgbClr val="3A5FC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0975" y="6606302"/>
            <a:ext cx="1781175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" b="1" dirty="0" smtClean="0">
                <a:solidFill>
                  <a:srgbClr val="3A5FC6"/>
                </a:solidFill>
              </a:rPr>
              <a:t>TGS DOC ID#</a:t>
            </a:r>
            <a:endParaRPr lang="en-US" sz="1000" b="1" dirty="0">
              <a:solidFill>
                <a:srgbClr val="3A5FC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0975" y="6606302"/>
            <a:ext cx="1781175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" b="1" dirty="0" smtClean="0">
                <a:solidFill>
                  <a:srgbClr val="3A5FC6"/>
                </a:solidFill>
              </a:rPr>
              <a:t>TGS DOC ID#</a:t>
            </a:r>
            <a:endParaRPr lang="en-US" sz="1000" b="1" dirty="0">
              <a:solidFill>
                <a:srgbClr val="3A5F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67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Arial Narrow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85000"/>
        </a:lnSpc>
        <a:spcBef>
          <a:spcPts val="600"/>
        </a:spcBef>
        <a:spcAft>
          <a:spcPts val="300"/>
        </a:spcAft>
        <a:buFont typeface="Wingdings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8600" algn="l" defTabSz="914400" rtl="0" eaLnBrk="1" latinLnBrk="0" hangingPunct="1">
        <a:lnSpc>
          <a:spcPct val="85000"/>
        </a:lnSpc>
        <a:spcBef>
          <a:spcPts val="600"/>
        </a:spcBef>
        <a:spcAft>
          <a:spcPts val="300"/>
        </a:spcAft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85000"/>
        </a:lnSpc>
        <a:spcBef>
          <a:spcPts val="600"/>
        </a:spcBef>
        <a:spcAft>
          <a:spcPts val="300"/>
        </a:spcAft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lnSpc>
          <a:spcPct val="85000"/>
        </a:lnSpc>
        <a:spcBef>
          <a:spcPts val="600"/>
        </a:spcBef>
        <a:spcAft>
          <a:spcPts val="300"/>
        </a:spcAft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defTabSz="914400" rtl="0" eaLnBrk="1" latinLnBrk="0" hangingPunct="1">
        <a:lnSpc>
          <a:spcPct val="85000"/>
        </a:lnSpc>
        <a:spcBef>
          <a:spcPts val="600"/>
        </a:spcBef>
        <a:spcAft>
          <a:spcPts val="300"/>
        </a:spcAft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Click to edit Master text styles</a:t>
            </a:r>
          </a:p>
          <a:p>
            <a:pPr lvl="1"/>
            <a:r>
              <a:rPr lang="es-ES" altLang="en-US" smtClean="0"/>
              <a:t>Second level</a:t>
            </a:r>
          </a:p>
          <a:p>
            <a:pPr lvl="2"/>
            <a:r>
              <a:rPr lang="es-ES" altLang="en-US" smtClean="0"/>
              <a:t>Third level</a:t>
            </a:r>
          </a:p>
          <a:p>
            <a:pPr lvl="3"/>
            <a:r>
              <a:rPr lang="es-ES" altLang="en-US" smtClean="0"/>
              <a:t>Fourth level</a:t>
            </a:r>
          </a:p>
          <a:p>
            <a:pPr lvl="4"/>
            <a:r>
              <a:rPr lang="es-E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5EE754-3B4F-4FCF-BBFE-6117CC4B6D5C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95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14B1E-62A8-4877-94AD-363AA13B70A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96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5.jpeg"/><Relationship Id="rId4" Type="http://schemas.openxmlformats.org/officeDocument/2006/relationships/diagramLayout" Target="../diagrams/layout3.xml"/><Relationship Id="rId9" Type="http://schemas.openxmlformats.org/officeDocument/2006/relationships/hyperlink" Target="http://www.martinsaphug.com/wp-content/uploads/2010/07/Latin-America-Political-Map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5.jpeg"/><Relationship Id="rId4" Type="http://schemas.openxmlformats.org/officeDocument/2006/relationships/hyperlink" Target="http://www.martinsaphug.com/wp-content/uploads/2010/07/Latin-America-Political-Map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tinsaphug.com/wp-content/uploads/2010/07/Latin-America-Political-Map.jp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tinsaphug.com/wp-content/uploads/2010/07/Latin-America-Political-Map.jp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5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hyperlink" Target="http://www.martinsaphug.com/wp-content/uploads/2010/07/Latin-America-Political-Map.jpg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10" Type="http://schemas.openxmlformats.org/officeDocument/2006/relationships/image" Target="../media/image5.jpeg"/><Relationship Id="rId4" Type="http://schemas.openxmlformats.org/officeDocument/2006/relationships/diagramLayout" Target="../diagrams/layout4.xml"/><Relationship Id="rId9" Type="http://schemas.openxmlformats.org/officeDocument/2006/relationships/hyperlink" Target="http://www.martinsaphug.com/wp-content/uploads/2010/07/Latin-America-Political-Map.jp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ww.martinsaphug.com/wp-content/uploads/2010/07/Latin-America-Political-Map.jpg" TargetMode="Externa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5.jpeg"/><Relationship Id="rId4" Type="http://schemas.openxmlformats.org/officeDocument/2006/relationships/hyperlink" Target="http://www.martinsaphug.com/wp-content/uploads/2010/07/Latin-America-Political-Map.jp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5.jpeg"/><Relationship Id="rId4" Type="http://schemas.openxmlformats.org/officeDocument/2006/relationships/hyperlink" Target="http://www.martinsaphug.com/wp-content/uploads/2010/07/Latin-America-Political-Map.jpg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5.jpeg"/><Relationship Id="rId4" Type="http://schemas.openxmlformats.org/officeDocument/2006/relationships/diagramLayout" Target="../diagrams/layout5.xml"/><Relationship Id="rId9" Type="http://schemas.openxmlformats.org/officeDocument/2006/relationships/hyperlink" Target="http://www.martinsaphug.com/wp-content/uploads/2010/07/Latin-America-Political-Map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martinsaphug.com/wp-content/uploads/2010/07/Latin-America-Political-Map.jpg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6.xml"/><Relationship Id="rId5" Type="http://schemas.openxmlformats.org/officeDocument/2006/relationships/image" Target="../media/image5.jpeg"/><Relationship Id="rId4" Type="http://schemas.openxmlformats.org/officeDocument/2006/relationships/hyperlink" Target="http://www.martinsaphug.com/wp-content/uploads/2010/07/Latin-America-Political-Map.jpg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5.jpeg"/><Relationship Id="rId5" Type="http://schemas.openxmlformats.org/officeDocument/2006/relationships/hyperlink" Target="http://www.martinsaphug.com/wp-content/uploads/2010/07/Latin-America-Political-Map.jpg" TargetMode="Externa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5.jpeg"/><Relationship Id="rId4" Type="http://schemas.openxmlformats.org/officeDocument/2006/relationships/hyperlink" Target="http://www.martinsaphug.com/wp-content/uploads/2010/07/Latin-America-Political-Map.jpg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5.jpeg"/><Relationship Id="rId4" Type="http://schemas.openxmlformats.org/officeDocument/2006/relationships/hyperlink" Target="http://www.martinsaphug.com/wp-content/uploads/2010/07/Latin-America-Political-Map.jpg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5.jpeg"/><Relationship Id="rId4" Type="http://schemas.openxmlformats.org/officeDocument/2006/relationships/hyperlink" Target="http://www.martinsaphug.com/wp-content/uploads/2010/07/Latin-America-Political-Map.jpg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5.jpeg"/><Relationship Id="rId4" Type="http://schemas.openxmlformats.org/officeDocument/2006/relationships/hyperlink" Target="http://www.martinsaphug.com/wp-content/uploads/2010/07/Latin-America-Political-Map.jpg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jpeg"/><Relationship Id="rId4" Type="http://schemas.openxmlformats.org/officeDocument/2006/relationships/hyperlink" Target="http://www.martinsaphug.com/wp-content/uploads/2010/07/Latin-America-Political-Map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martinsaphug.com/wp-content/uploads/2010/07/Latin-America-Political-Map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tinsaphug.com/wp-content/uploads/2010/07/Latin-America-Political-Map.jp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hyperlink" Target="http://www.martinsaphug.com/wp-content/uploads/2010/07/Latin-America-Political-Map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tinsaphug.com/wp-content/uploads/2010/07/Latin-America-Political-Map.jp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rtinsaphug.com/wp-content/uploads/2010/07/Latin-America-Political-Map.jpg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hyperlink" Target="http://www.martinsaphug.com/wp-content/uploads/2010/07/Latin-America-Political-Map.jpg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5.jpeg"/><Relationship Id="rId4" Type="http://schemas.openxmlformats.org/officeDocument/2006/relationships/diagramLayout" Target="../diagrams/layout2.xml"/><Relationship Id="rId9" Type="http://schemas.openxmlformats.org/officeDocument/2006/relationships/hyperlink" Target="http://www.martinsaphug.com/wp-content/uploads/2010/07/Latin-America-Political-Map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altLang="en-US" smtClean="0"/>
          </a:p>
        </p:txBody>
      </p:sp>
      <p:sp>
        <p:nvSpPr>
          <p:cNvPr id="3076" name="AutoShape 4"/>
          <p:cNvSpPr>
            <a:spLocks noChangeAspect="1" noChangeArrowheads="1" noTextEdit="1"/>
          </p:cNvSpPr>
          <p:nvPr/>
        </p:nvSpPr>
        <p:spPr bwMode="auto">
          <a:xfrm>
            <a:off x="0" y="19054"/>
            <a:ext cx="90678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41277" y="61917"/>
            <a:ext cx="5813425" cy="5686425"/>
          </a:xfrm>
          <a:custGeom>
            <a:avLst/>
            <a:gdLst>
              <a:gd name="T0" fmla="*/ 2147483647 w 7324"/>
              <a:gd name="T1" fmla="*/ 0 h 7164"/>
              <a:gd name="T2" fmla="*/ 0 w 7324"/>
              <a:gd name="T3" fmla="*/ 0 h 7164"/>
              <a:gd name="T4" fmla="*/ 0 w 7324"/>
              <a:gd name="T5" fmla="*/ 2147483647 h 7164"/>
              <a:gd name="T6" fmla="*/ 2147483647 w 7324"/>
              <a:gd name="T7" fmla="*/ 0 h 7164"/>
              <a:gd name="T8" fmla="*/ 0 60000 65536"/>
              <a:gd name="T9" fmla="*/ 0 60000 65536"/>
              <a:gd name="T10" fmla="*/ 0 60000 65536"/>
              <a:gd name="T11" fmla="*/ 0 60000 65536"/>
              <a:gd name="T12" fmla="*/ 0 w 7324"/>
              <a:gd name="T13" fmla="*/ 0 h 7164"/>
              <a:gd name="T14" fmla="*/ 7324 w 7324"/>
              <a:gd name="T15" fmla="*/ 7164 h 71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24" h="7164">
                <a:moveTo>
                  <a:pt x="7324" y="0"/>
                </a:moveTo>
                <a:lnTo>
                  <a:pt x="0" y="0"/>
                </a:lnTo>
                <a:lnTo>
                  <a:pt x="0" y="7164"/>
                </a:lnTo>
                <a:lnTo>
                  <a:pt x="7324" y="0"/>
                </a:lnTo>
                <a:close/>
              </a:path>
            </a:pathLst>
          </a:custGeom>
          <a:solidFill>
            <a:srgbClr val="8CED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41275" y="61913"/>
            <a:ext cx="6051550" cy="5918200"/>
          </a:xfrm>
          <a:custGeom>
            <a:avLst/>
            <a:gdLst>
              <a:gd name="T0" fmla="*/ 2147483647 w 7624"/>
              <a:gd name="T1" fmla="*/ 0 h 7457"/>
              <a:gd name="T2" fmla="*/ 2147483647 w 7624"/>
              <a:gd name="T3" fmla="*/ 0 h 7457"/>
              <a:gd name="T4" fmla="*/ 0 w 7624"/>
              <a:gd name="T5" fmla="*/ 2147483647 h 7457"/>
              <a:gd name="T6" fmla="*/ 0 w 7624"/>
              <a:gd name="T7" fmla="*/ 2147483647 h 7457"/>
              <a:gd name="T8" fmla="*/ 2147483647 w 7624"/>
              <a:gd name="T9" fmla="*/ 0 h 74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624"/>
              <a:gd name="T16" fmla="*/ 0 h 7457"/>
              <a:gd name="T17" fmla="*/ 7624 w 7624"/>
              <a:gd name="T18" fmla="*/ 7457 h 74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624" h="7457">
                <a:moveTo>
                  <a:pt x="7324" y="0"/>
                </a:moveTo>
                <a:lnTo>
                  <a:pt x="7624" y="0"/>
                </a:lnTo>
                <a:lnTo>
                  <a:pt x="0" y="7457"/>
                </a:lnTo>
                <a:lnTo>
                  <a:pt x="0" y="7164"/>
                </a:lnTo>
                <a:lnTo>
                  <a:pt x="7324" y="0"/>
                </a:lnTo>
                <a:close/>
              </a:path>
            </a:pathLst>
          </a:custGeom>
          <a:solidFill>
            <a:srgbClr val="92ED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41277" y="61913"/>
            <a:ext cx="6289675" cy="6153150"/>
          </a:xfrm>
          <a:custGeom>
            <a:avLst/>
            <a:gdLst>
              <a:gd name="T0" fmla="*/ 2147483647 w 7926"/>
              <a:gd name="T1" fmla="*/ 0 h 7752"/>
              <a:gd name="T2" fmla="*/ 2147483647 w 7926"/>
              <a:gd name="T3" fmla="*/ 0 h 7752"/>
              <a:gd name="T4" fmla="*/ 0 w 7926"/>
              <a:gd name="T5" fmla="*/ 2147483647 h 7752"/>
              <a:gd name="T6" fmla="*/ 0 w 7926"/>
              <a:gd name="T7" fmla="*/ 2147483647 h 7752"/>
              <a:gd name="T8" fmla="*/ 2147483647 w 7926"/>
              <a:gd name="T9" fmla="*/ 0 h 77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926"/>
              <a:gd name="T16" fmla="*/ 0 h 7752"/>
              <a:gd name="T17" fmla="*/ 7926 w 7926"/>
              <a:gd name="T18" fmla="*/ 7752 h 77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926" h="7752">
                <a:moveTo>
                  <a:pt x="7624" y="0"/>
                </a:moveTo>
                <a:lnTo>
                  <a:pt x="7926" y="0"/>
                </a:lnTo>
                <a:lnTo>
                  <a:pt x="0" y="7752"/>
                </a:lnTo>
                <a:lnTo>
                  <a:pt x="0" y="7457"/>
                </a:lnTo>
                <a:lnTo>
                  <a:pt x="7624" y="0"/>
                </a:lnTo>
                <a:close/>
              </a:path>
            </a:pathLst>
          </a:custGeom>
          <a:solidFill>
            <a:srgbClr val="98EE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41275" y="61913"/>
            <a:ext cx="6529388" cy="6386512"/>
          </a:xfrm>
          <a:custGeom>
            <a:avLst/>
            <a:gdLst>
              <a:gd name="T0" fmla="*/ 2147483647 w 8226"/>
              <a:gd name="T1" fmla="*/ 0 h 8047"/>
              <a:gd name="T2" fmla="*/ 2147483647 w 8226"/>
              <a:gd name="T3" fmla="*/ 0 h 8047"/>
              <a:gd name="T4" fmla="*/ 0 w 8226"/>
              <a:gd name="T5" fmla="*/ 2147483647 h 8047"/>
              <a:gd name="T6" fmla="*/ 0 w 8226"/>
              <a:gd name="T7" fmla="*/ 2147483647 h 8047"/>
              <a:gd name="T8" fmla="*/ 2147483647 w 8226"/>
              <a:gd name="T9" fmla="*/ 0 h 80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226"/>
              <a:gd name="T16" fmla="*/ 0 h 8047"/>
              <a:gd name="T17" fmla="*/ 8226 w 8226"/>
              <a:gd name="T18" fmla="*/ 8047 h 80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226" h="8047">
                <a:moveTo>
                  <a:pt x="7926" y="0"/>
                </a:moveTo>
                <a:lnTo>
                  <a:pt x="8226" y="0"/>
                </a:lnTo>
                <a:lnTo>
                  <a:pt x="0" y="8047"/>
                </a:lnTo>
                <a:lnTo>
                  <a:pt x="0" y="7752"/>
                </a:lnTo>
                <a:lnTo>
                  <a:pt x="7926" y="0"/>
                </a:lnTo>
                <a:close/>
              </a:path>
            </a:pathLst>
          </a:custGeom>
          <a:solidFill>
            <a:srgbClr val="9EEF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41277" y="61917"/>
            <a:ext cx="6767513" cy="6619875"/>
          </a:xfrm>
          <a:custGeom>
            <a:avLst/>
            <a:gdLst>
              <a:gd name="T0" fmla="*/ 2147483647 w 8528"/>
              <a:gd name="T1" fmla="*/ 0 h 8341"/>
              <a:gd name="T2" fmla="*/ 2147483647 w 8528"/>
              <a:gd name="T3" fmla="*/ 0 h 8341"/>
              <a:gd name="T4" fmla="*/ 0 w 8528"/>
              <a:gd name="T5" fmla="*/ 2147483647 h 8341"/>
              <a:gd name="T6" fmla="*/ 0 w 8528"/>
              <a:gd name="T7" fmla="*/ 2147483647 h 8341"/>
              <a:gd name="T8" fmla="*/ 2147483647 w 8528"/>
              <a:gd name="T9" fmla="*/ 0 h 83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528"/>
              <a:gd name="T16" fmla="*/ 0 h 8341"/>
              <a:gd name="T17" fmla="*/ 8528 w 8528"/>
              <a:gd name="T18" fmla="*/ 8341 h 83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528" h="8341">
                <a:moveTo>
                  <a:pt x="8226" y="0"/>
                </a:moveTo>
                <a:lnTo>
                  <a:pt x="8528" y="0"/>
                </a:lnTo>
                <a:lnTo>
                  <a:pt x="0" y="8341"/>
                </a:lnTo>
                <a:lnTo>
                  <a:pt x="0" y="8047"/>
                </a:lnTo>
                <a:lnTo>
                  <a:pt x="8226" y="0"/>
                </a:lnTo>
                <a:close/>
              </a:path>
            </a:pathLst>
          </a:custGeom>
          <a:solidFill>
            <a:srgbClr val="A4F0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1277" y="61914"/>
            <a:ext cx="7007225" cy="6791325"/>
          </a:xfrm>
          <a:custGeom>
            <a:avLst/>
            <a:gdLst>
              <a:gd name="T0" fmla="*/ 2147483647 w 8829"/>
              <a:gd name="T1" fmla="*/ 0 h 8557"/>
              <a:gd name="T2" fmla="*/ 2147483647 w 8829"/>
              <a:gd name="T3" fmla="*/ 0 h 8557"/>
              <a:gd name="T4" fmla="*/ 2147483647 w 8829"/>
              <a:gd name="T5" fmla="*/ 2147483647 h 8557"/>
              <a:gd name="T6" fmla="*/ 0 w 8829"/>
              <a:gd name="T7" fmla="*/ 2147483647 h 8557"/>
              <a:gd name="T8" fmla="*/ 0 w 8829"/>
              <a:gd name="T9" fmla="*/ 2147483647 h 8557"/>
              <a:gd name="T10" fmla="*/ 2147483647 w 8829"/>
              <a:gd name="T11" fmla="*/ 0 h 85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829"/>
              <a:gd name="T19" fmla="*/ 0 h 8557"/>
              <a:gd name="T20" fmla="*/ 8829 w 8829"/>
              <a:gd name="T21" fmla="*/ 8557 h 85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829" h="8557">
                <a:moveTo>
                  <a:pt x="8528" y="0"/>
                </a:moveTo>
                <a:lnTo>
                  <a:pt x="8829" y="0"/>
                </a:lnTo>
                <a:lnTo>
                  <a:pt x="82" y="8557"/>
                </a:lnTo>
                <a:lnTo>
                  <a:pt x="0" y="8557"/>
                </a:lnTo>
                <a:lnTo>
                  <a:pt x="0" y="8341"/>
                </a:lnTo>
                <a:lnTo>
                  <a:pt x="8528" y="0"/>
                </a:lnTo>
                <a:close/>
              </a:path>
            </a:pathLst>
          </a:custGeom>
          <a:solidFill>
            <a:srgbClr val="AAF1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104775" y="61914"/>
            <a:ext cx="7183438" cy="6791325"/>
          </a:xfrm>
          <a:custGeom>
            <a:avLst/>
            <a:gdLst>
              <a:gd name="T0" fmla="*/ 2147483647 w 9049"/>
              <a:gd name="T1" fmla="*/ 0 h 8557"/>
              <a:gd name="T2" fmla="*/ 2147483647 w 9049"/>
              <a:gd name="T3" fmla="*/ 0 h 8557"/>
              <a:gd name="T4" fmla="*/ 2147483647 w 9049"/>
              <a:gd name="T5" fmla="*/ 2147483647 h 8557"/>
              <a:gd name="T6" fmla="*/ 0 w 9049"/>
              <a:gd name="T7" fmla="*/ 2147483647 h 8557"/>
              <a:gd name="T8" fmla="*/ 2147483647 w 9049"/>
              <a:gd name="T9" fmla="*/ 0 h 85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49"/>
              <a:gd name="T16" fmla="*/ 0 h 8557"/>
              <a:gd name="T17" fmla="*/ 9049 w 9049"/>
              <a:gd name="T18" fmla="*/ 8557 h 85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49" h="8557">
                <a:moveTo>
                  <a:pt x="8747" y="0"/>
                </a:moveTo>
                <a:lnTo>
                  <a:pt x="9049" y="0"/>
                </a:lnTo>
                <a:lnTo>
                  <a:pt x="301" y="8557"/>
                </a:lnTo>
                <a:lnTo>
                  <a:pt x="0" y="8557"/>
                </a:lnTo>
                <a:lnTo>
                  <a:pt x="8747" y="0"/>
                </a:lnTo>
                <a:close/>
              </a:path>
            </a:pathLst>
          </a:custGeom>
          <a:solidFill>
            <a:srgbClr val="B0F2F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344488" y="61914"/>
            <a:ext cx="7181850" cy="6791325"/>
          </a:xfrm>
          <a:custGeom>
            <a:avLst/>
            <a:gdLst>
              <a:gd name="T0" fmla="*/ 2147483647 w 9049"/>
              <a:gd name="T1" fmla="*/ 0 h 8557"/>
              <a:gd name="T2" fmla="*/ 2147483647 w 9049"/>
              <a:gd name="T3" fmla="*/ 0 h 8557"/>
              <a:gd name="T4" fmla="*/ 2147483647 w 9049"/>
              <a:gd name="T5" fmla="*/ 2147483647 h 8557"/>
              <a:gd name="T6" fmla="*/ 0 w 9049"/>
              <a:gd name="T7" fmla="*/ 2147483647 h 8557"/>
              <a:gd name="T8" fmla="*/ 2147483647 w 9049"/>
              <a:gd name="T9" fmla="*/ 0 h 85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49"/>
              <a:gd name="T16" fmla="*/ 0 h 8557"/>
              <a:gd name="T17" fmla="*/ 9049 w 9049"/>
              <a:gd name="T18" fmla="*/ 8557 h 85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49" h="8557">
                <a:moveTo>
                  <a:pt x="8748" y="0"/>
                </a:moveTo>
                <a:lnTo>
                  <a:pt x="9049" y="0"/>
                </a:lnTo>
                <a:lnTo>
                  <a:pt x="302" y="8557"/>
                </a:lnTo>
                <a:lnTo>
                  <a:pt x="0" y="8557"/>
                </a:lnTo>
                <a:lnTo>
                  <a:pt x="8748" y="0"/>
                </a:lnTo>
                <a:close/>
              </a:path>
            </a:pathLst>
          </a:custGeom>
          <a:solidFill>
            <a:srgbClr val="B6F3F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584200" y="61914"/>
            <a:ext cx="7181850" cy="6791325"/>
          </a:xfrm>
          <a:custGeom>
            <a:avLst/>
            <a:gdLst>
              <a:gd name="T0" fmla="*/ 2147483647 w 9048"/>
              <a:gd name="T1" fmla="*/ 0 h 8557"/>
              <a:gd name="T2" fmla="*/ 2147483647 w 9048"/>
              <a:gd name="T3" fmla="*/ 0 h 8557"/>
              <a:gd name="T4" fmla="*/ 2147483647 w 9048"/>
              <a:gd name="T5" fmla="*/ 2147483647 h 8557"/>
              <a:gd name="T6" fmla="*/ 0 w 9048"/>
              <a:gd name="T7" fmla="*/ 2147483647 h 8557"/>
              <a:gd name="T8" fmla="*/ 2147483647 w 9048"/>
              <a:gd name="T9" fmla="*/ 0 h 85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48"/>
              <a:gd name="T16" fmla="*/ 0 h 8557"/>
              <a:gd name="T17" fmla="*/ 9048 w 9048"/>
              <a:gd name="T18" fmla="*/ 8557 h 85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48" h="8557">
                <a:moveTo>
                  <a:pt x="8747" y="0"/>
                </a:moveTo>
                <a:lnTo>
                  <a:pt x="9048" y="0"/>
                </a:lnTo>
                <a:lnTo>
                  <a:pt x="301" y="8557"/>
                </a:lnTo>
                <a:lnTo>
                  <a:pt x="0" y="8557"/>
                </a:lnTo>
                <a:lnTo>
                  <a:pt x="8747" y="0"/>
                </a:lnTo>
                <a:close/>
              </a:path>
            </a:pathLst>
          </a:custGeom>
          <a:solidFill>
            <a:srgbClr val="BCF4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822327" y="61914"/>
            <a:ext cx="7183438" cy="6791325"/>
          </a:xfrm>
          <a:custGeom>
            <a:avLst/>
            <a:gdLst>
              <a:gd name="T0" fmla="*/ 2147483647 w 9049"/>
              <a:gd name="T1" fmla="*/ 0 h 8557"/>
              <a:gd name="T2" fmla="*/ 2147483647 w 9049"/>
              <a:gd name="T3" fmla="*/ 0 h 8557"/>
              <a:gd name="T4" fmla="*/ 2147483647 w 9049"/>
              <a:gd name="T5" fmla="*/ 2147483647 h 8557"/>
              <a:gd name="T6" fmla="*/ 0 w 9049"/>
              <a:gd name="T7" fmla="*/ 2147483647 h 8557"/>
              <a:gd name="T8" fmla="*/ 2147483647 w 9049"/>
              <a:gd name="T9" fmla="*/ 0 h 85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49"/>
              <a:gd name="T16" fmla="*/ 0 h 8557"/>
              <a:gd name="T17" fmla="*/ 9049 w 9049"/>
              <a:gd name="T18" fmla="*/ 8557 h 85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49" h="8557">
                <a:moveTo>
                  <a:pt x="8747" y="0"/>
                </a:moveTo>
                <a:lnTo>
                  <a:pt x="9049" y="0"/>
                </a:lnTo>
                <a:lnTo>
                  <a:pt x="301" y="8557"/>
                </a:lnTo>
                <a:lnTo>
                  <a:pt x="0" y="8557"/>
                </a:lnTo>
                <a:lnTo>
                  <a:pt x="8747" y="0"/>
                </a:lnTo>
                <a:close/>
              </a:path>
            </a:pathLst>
          </a:custGeom>
          <a:solidFill>
            <a:srgbClr val="C2F5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1062038" y="61914"/>
            <a:ext cx="7181850" cy="6791325"/>
          </a:xfrm>
          <a:custGeom>
            <a:avLst/>
            <a:gdLst>
              <a:gd name="T0" fmla="*/ 2147483647 w 9047"/>
              <a:gd name="T1" fmla="*/ 0 h 8557"/>
              <a:gd name="T2" fmla="*/ 2147483647 w 9047"/>
              <a:gd name="T3" fmla="*/ 0 h 8557"/>
              <a:gd name="T4" fmla="*/ 2147483647 w 9047"/>
              <a:gd name="T5" fmla="*/ 2147483647 h 8557"/>
              <a:gd name="T6" fmla="*/ 0 w 9047"/>
              <a:gd name="T7" fmla="*/ 2147483647 h 8557"/>
              <a:gd name="T8" fmla="*/ 2147483647 w 9047"/>
              <a:gd name="T9" fmla="*/ 0 h 85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47"/>
              <a:gd name="T16" fmla="*/ 0 h 8557"/>
              <a:gd name="T17" fmla="*/ 9047 w 9047"/>
              <a:gd name="T18" fmla="*/ 8557 h 85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47" h="8557">
                <a:moveTo>
                  <a:pt x="8748" y="0"/>
                </a:moveTo>
                <a:lnTo>
                  <a:pt x="9047" y="0"/>
                </a:lnTo>
                <a:lnTo>
                  <a:pt x="300" y="8557"/>
                </a:lnTo>
                <a:lnTo>
                  <a:pt x="0" y="8557"/>
                </a:lnTo>
                <a:lnTo>
                  <a:pt x="8748" y="0"/>
                </a:lnTo>
                <a:close/>
              </a:path>
            </a:pathLst>
          </a:custGeom>
          <a:solidFill>
            <a:srgbClr val="C8F6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1300163" y="61914"/>
            <a:ext cx="7181850" cy="6791325"/>
          </a:xfrm>
          <a:custGeom>
            <a:avLst/>
            <a:gdLst>
              <a:gd name="T0" fmla="*/ 2147483647 w 9049"/>
              <a:gd name="T1" fmla="*/ 0 h 8557"/>
              <a:gd name="T2" fmla="*/ 2147483647 w 9049"/>
              <a:gd name="T3" fmla="*/ 0 h 8557"/>
              <a:gd name="T4" fmla="*/ 2147483647 w 9049"/>
              <a:gd name="T5" fmla="*/ 2147483647 h 8557"/>
              <a:gd name="T6" fmla="*/ 0 w 9049"/>
              <a:gd name="T7" fmla="*/ 2147483647 h 8557"/>
              <a:gd name="T8" fmla="*/ 2147483647 w 9049"/>
              <a:gd name="T9" fmla="*/ 0 h 85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49"/>
              <a:gd name="T16" fmla="*/ 0 h 8557"/>
              <a:gd name="T17" fmla="*/ 9049 w 9049"/>
              <a:gd name="T18" fmla="*/ 8557 h 85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49" h="8557">
                <a:moveTo>
                  <a:pt x="8747" y="0"/>
                </a:moveTo>
                <a:lnTo>
                  <a:pt x="9049" y="0"/>
                </a:lnTo>
                <a:lnTo>
                  <a:pt x="301" y="8557"/>
                </a:lnTo>
                <a:lnTo>
                  <a:pt x="0" y="8557"/>
                </a:lnTo>
                <a:lnTo>
                  <a:pt x="8747" y="0"/>
                </a:lnTo>
                <a:close/>
              </a:path>
            </a:pathLst>
          </a:custGeom>
          <a:solidFill>
            <a:srgbClr val="CEF7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1539875" y="61914"/>
            <a:ext cx="7181850" cy="6791325"/>
          </a:xfrm>
          <a:custGeom>
            <a:avLst/>
            <a:gdLst>
              <a:gd name="T0" fmla="*/ 2147483647 w 9050"/>
              <a:gd name="T1" fmla="*/ 0 h 8557"/>
              <a:gd name="T2" fmla="*/ 2147483647 w 9050"/>
              <a:gd name="T3" fmla="*/ 0 h 8557"/>
              <a:gd name="T4" fmla="*/ 2147483647 w 9050"/>
              <a:gd name="T5" fmla="*/ 2147483647 h 8557"/>
              <a:gd name="T6" fmla="*/ 0 w 9050"/>
              <a:gd name="T7" fmla="*/ 2147483647 h 8557"/>
              <a:gd name="T8" fmla="*/ 2147483647 w 9050"/>
              <a:gd name="T9" fmla="*/ 0 h 85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50"/>
              <a:gd name="T16" fmla="*/ 0 h 8557"/>
              <a:gd name="T17" fmla="*/ 9050 w 9050"/>
              <a:gd name="T18" fmla="*/ 8557 h 85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50" h="8557">
                <a:moveTo>
                  <a:pt x="8748" y="0"/>
                </a:moveTo>
                <a:lnTo>
                  <a:pt x="9050" y="0"/>
                </a:lnTo>
                <a:lnTo>
                  <a:pt x="302" y="8557"/>
                </a:lnTo>
                <a:lnTo>
                  <a:pt x="0" y="8557"/>
                </a:lnTo>
                <a:lnTo>
                  <a:pt x="8748" y="0"/>
                </a:lnTo>
                <a:close/>
              </a:path>
            </a:pathLst>
          </a:custGeom>
          <a:solidFill>
            <a:srgbClr val="D4F8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1778001" y="61914"/>
            <a:ext cx="7183438" cy="6791325"/>
          </a:xfrm>
          <a:custGeom>
            <a:avLst/>
            <a:gdLst>
              <a:gd name="T0" fmla="*/ 2147483647 w 9048"/>
              <a:gd name="T1" fmla="*/ 0 h 8557"/>
              <a:gd name="T2" fmla="*/ 2147483647 w 9048"/>
              <a:gd name="T3" fmla="*/ 0 h 8557"/>
              <a:gd name="T4" fmla="*/ 2147483647 w 9048"/>
              <a:gd name="T5" fmla="*/ 2147483647 h 8557"/>
              <a:gd name="T6" fmla="*/ 0 w 9048"/>
              <a:gd name="T7" fmla="*/ 2147483647 h 8557"/>
              <a:gd name="T8" fmla="*/ 2147483647 w 9048"/>
              <a:gd name="T9" fmla="*/ 0 h 85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48"/>
              <a:gd name="T16" fmla="*/ 0 h 8557"/>
              <a:gd name="T17" fmla="*/ 9048 w 9048"/>
              <a:gd name="T18" fmla="*/ 8557 h 85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48" h="8557">
                <a:moveTo>
                  <a:pt x="8748" y="0"/>
                </a:moveTo>
                <a:lnTo>
                  <a:pt x="9048" y="0"/>
                </a:lnTo>
                <a:lnTo>
                  <a:pt x="302" y="8557"/>
                </a:lnTo>
                <a:lnTo>
                  <a:pt x="0" y="8557"/>
                </a:lnTo>
                <a:lnTo>
                  <a:pt x="8748" y="0"/>
                </a:lnTo>
                <a:close/>
              </a:path>
            </a:pathLst>
          </a:custGeom>
          <a:solidFill>
            <a:srgbClr val="DAF9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2017714" y="61914"/>
            <a:ext cx="7008812" cy="6791325"/>
          </a:xfrm>
          <a:custGeom>
            <a:avLst/>
            <a:gdLst>
              <a:gd name="T0" fmla="*/ 2147483647 w 8830"/>
              <a:gd name="T1" fmla="*/ 0 h 8557"/>
              <a:gd name="T2" fmla="*/ 2147483647 w 8830"/>
              <a:gd name="T3" fmla="*/ 0 h 8557"/>
              <a:gd name="T4" fmla="*/ 2147483647 w 8830"/>
              <a:gd name="T5" fmla="*/ 2147483647 h 8557"/>
              <a:gd name="T6" fmla="*/ 2147483647 w 8830"/>
              <a:gd name="T7" fmla="*/ 2147483647 h 8557"/>
              <a:gd name="T8" fmla="*/ 0 w 8830"/>
              <a:gd name="T9" fmla="*/ 2147483647 h 8557"/>
              <a:gd name="T10" fmla="*/ 2147483647 w 8830"/>
              <a:gd name="T11" fmla="*/ 0 h 85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830"/>
              <a:gd name="T19" fmla="*/ 0 h 8557"/>
              <a:gd name="T20" fmla="*/ 8830 w 8830"/>
              <a:gd name="T21" fmla="*/ 8557 h 85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830" h="8557">
                <a:moveTo>
                  <a:pt x="8746" y="0"/>
                </a:moveTo>
                <a:lnTo>
                  <a:pt x="8830" y="0"/>
                </a:lnTo>
                <a:lnTo>
                  <a:pt x="8830" y="214"/>
                </a:lnTo>
                <a:lnTo>
                  <a:pt x="300" y="8557"/>
                </a:lnTo>
                <a:lnTo>
                  <a:pt x="0" y="8557"/>
                </a:lnTo>
                <a:lnTo>
                  <a:pt x="8746" y="0"/>
                </a:lnTo>
                <a:close/>
              </a:path>
            </a:pathLst>
          </a:custGeom>
          <a:solidFill>
            <a:srgbClr val="E0FA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2257426" y="230188"/>
            <a:ext cx="6769100" cy="6623050"/>
          </a:xfrm>
          <a:custGeom>
            <a:avLst/>
            <a:gdLst>
              <a:gd name="T0" fmla="*/ 2147483647 w 8530"/>
              <a:gd name="T1" fmla="*/ 0 h 8343"/>
              <a:gd name="T2" fmla="*/ 2147483647 w 8530"/>
              <a:gd name="T3" fmla="*/ 2147483647 h 8343"/>
              <a:gd name="T4" fmla="*/ 2147483647 w 8530"/>
              <a:gd name="T5" fmla="*/ 2147483647 h 8343"/>
              <a:gd name="T6" fmla="*/ 0 w 8530"/>
              <a:gd name="T7" fmla="*/ 2147483647 h 8343"/>
              <a:gd name="T8" fmla="*/ 2147483647 w 8530"/>
              <a:gd name="T9" fmla="*/ 0 h 83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530"/>
              <a:gd name="T16" fmla="*/ 0 h 8343"/>
              <a:gd name="T17" fmla="*/ 8530 w 8530"/>
              <a:gd name="T18" fmla="*/ 8343 h 83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530" h="8343">
                <a:moveTo>
                  <a:pt x="8530" y="0"/>
                </a:moveTo>
                <a:lnTo>
                  <a:pt x="8530" y="295"/>
                </a:lnTo>
                <a:lnTo>
                  <a:pt x="302" y="8343"/>
                </a:lnTo>
                <a:lnTo>
                  <a:pt x="0" y="8343"/>
                </a:lnTo>
                <a:lnTo>
                  <a:pt x="8530" y="0"/>
                </a:lnTo>
                <a:close/>
              </a:path>
            </a:pathLst>
          </a:custGeom>
          <a:solidFill>
            <a:srgbClr val="E6F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2495552" y="465138"/>
            <a:ext cx="6530975" cy="6388100"/>
          </a:xfrm>
          <a:custGeom>
            <a:avLst/>
            <a:gdLst>
              <a:gd name="T0" fmla="*/ 2147483647 w 8228"/>
              <a:gd name="T1" fmla="*/ 0 h 8048"/>
              <a:gd name="T2" fmla="*/ 2147483647 w 8228"/>
              <a:gd name="T3" fmla="*/ 2147483647 h 8048"/>
              <a:gd name="T4" fmla="*/ 2147483647 w 8228"/>
              <a:gd name="T5" fmla="*/ 2147483647 h 8048"/>
              <a:gd name="T6" fmla="*/ 0 w 8228"/>
              <a:gd name="T7" fmla="*/ 2147483647 h 8048"/>
              <a:gd name="T8" fmla="*/ 2147483647 w 8228"/>
              <a:gd name="T9" fmla="*/ 0 h 80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228"/>
              <a:gd name="T16" fmla="*/ 0 h 8048"/>
              <a:gd name="T17" fmla="*/ 8228 w 8228"/>
              <a:gd name="T18" fmla="*/ 8048 h 80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228" h="8048">
                <a:moveTo>
                  <a:pt x="8228" y="0"/>
                </a:moveTo>
                <a:lnTo>
                  <a:pt x="8228" y="295"/>
                </a:lnTo>
                <a:lnTo>
                  <a:pt x="301" y="8048"/>
                </a:lnTo>
                <a:lnTo>
                  <a:pt x="0" y="8048"/>
                </a:lnTo>
                <a:lnTo>
                  <a:pt x="8228" y="0"/>
                </a:lnTo>
                <a:close/>
              </a:path>
            </a:pathLst>
          </a:custGeom>
          <a:solidFill>
            <a:srgbClr val="ECFC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2735265" y="698500"/>
            <a:ext cx="6291262" cy="6154738"/>
          </a:xfrm>
          <a:custGeom>
            <a:avLst/>
            <a:gdLst>
              <a:gd name="T0" fmla="*/ 2147483647 w 7927"/>
              <a:gd name="T1" fmla="*/ 0 h 7753"/>
              <a:gd name="T2" fmla="*/ 2147483647 w 7927"/>
              <a:gd name="T3" fmla="*/ 2147483647 h 7753"/>
              <a:gd name="T4" fmla="*/ 2147483647 w 7927"/>
              <a:gd name="T5" fmla="*/ 2147483647 h 7753"/>
              <a:gd name="T6" fmla="*/ 0 w 7927"/>
              <a:gd name="T7" fmla="*/ 2147483647 h 7753"/>
              <a:gd name="T8" fmla="*/ 2147483647 w 7927"/>
              <a:gd name="T9" fmla="*/ 0 h 77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927"/>
              <a:gd name="T16" fmla="*/ 0 h 7753"/>
              <a:gd name="T17" fmla="*/ 7927 w 7927"/>
              <a:gd name="T18" fmla="*/ 7753 h 77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927" h="7753">
                <a:moveTo>
                  <a:pt x="7927" y="0"/>
                </a:moveTo>
                <a:lnTo>
                  <a:pt x="7927" y="294"/>
                </a:lnTo>
                <a:lnTo>
                  <a:pt x="302" y="7753"/>
                </a:lnTo>
                <a:lnTo>
                  <a:pt x="0" y="7753"/>
                </a:lnTo>
                <a:lnTo>
                  <a:pt x="7927" y="0"/>
                </a:lnTo>
                <a:close/>
              </a:path>
            </a:pathLst>
          </a:custGeom>
          <a:solidFill>
            <a:srgbClr val="F2FD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2974977" y="931867"/>
            <a:ext cx="6051550" cy="5921375"/>
          </a:xfrm>
          <a:custGeom>
            <a:avLst/>
            <a:gdLst>
              <a:gd name="T0" fmla="*/ 2147483647 w 7625"/>
              <a:gd name="T1" fmla="*/ 0 h 7459"/>
              <a:gd name="T2" fmla="*/ 2147483647 w 7625"/>
              <a:gd name="T3" fmla="*/ 2147483647 h 7459"/>
              <a:gd name="T4" fmla="*/ 2147483647 w 7625"/>
              <a:gd name="T5" fmla="*/ 2147483647 h 7459"/>
              <a:gd name="T6" fmla="*/ 0 w 7625"/>
              <a:gd name="T7" fmla="*/ 2147483647 h 7459"/>
              <a:gd name="T8" fmla="*/ 2147483647 w 7625"/>
              <a:gd name="T9" fmla="*/ 0 h 74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625"/>
              <a:gd name="T16" fmla="*/ 0 h 7459"/>
              <a:gd name="T17" fmla="*/ 7625 w 7625"/>
              <a:gd name="T18" fmla="*/ 7459 h 74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625" h="7459">
                <a:moveTo>
                  <a:pt x="7625" y="0"/>
                </a:moveTo>
                <a:lnTo>
                  <a:pt x="7625" y="295"/>
                </a:lnTo>
                <a:lnTo>
                  <a:pt x="301" y="7459"/>
                </a:lnTo>
                <a:lnTo>
                  <a:pt x="0" y="7459"/>
                </a:lnTo>
                <a:lnTo>
                  <a:pt x="7625" y="0"/>
                </a:lnTo>
                <a:close/>
              </a:path>
            </a:pathLst>
          </a:custGeom>
          <a:solidFill>
            <a:srgbClr val="F8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3213102" y="1166817"/>
            <a:ext cx="5813425" cy="5686425"/>
          </a:xfrm>
          <a:custGeom>
            <a:avLst/>
            <a:gdLst>
              <a:gd name="T0" fmla="*/ 2147483647 w 7324"/>
              <a:gd name="T1" fmla="*/ 0 h 7164"/>
              <a:gd name="T2" fmla="*/ 2147483647 w 7324"/>
              <a:gd name="T3" fmla="*/ 2147483647 h 7164"/>
              <a:gd name="T4" fmla="*/ 0 w 7324"/>
              <a:gd name="T5" fmla="*/ 2147483647 h 7164"/>
              <a:gd name="T6" fmla="*/ 2147483647 w 7324"/>
              <a:gd name="T7" fmla="*/ 0 h 7164"/>
              <a:gd name="T8" fmla="*/ 0 60000 65536"/>
              <a:gd name="T9" fmla="*/ 0 60000 65536"/>
              <a:gd name="T10" fmla="*/ 0 60000 65536"/>
              <a:gd name="T11" fmla="*/ 0 60000 65536"/>
              <a:gd name="T12" fmla="*/ 0 w 7324"/>
              <a:gd name="T13" fmla="*/ 0 h 7164"/>
              <a:gd name="T14" fmla="*/ 7324 w 7324"/>
              <a:gd name="T15" fmla="*/ 7164 h 71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24" h="7164">
                <a:moveTo>
                  <a:pt x="7324" y="0"/>
                </a:moveTo>
                <a:lnTo>
                  <a:pt x="7324" y="7164"/>
                </a:lnTo>
                <a:lnTo>
                  <a:pt x="0" y="7164"/>
                </a:lnTo>
                <a:lnTo>
                  <a:pt x="73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47625" y="58738"/>
            <a:ext cx="1658938" cy="2208212"/>
          </a:xfrm>
          <a:custGeom>
            <a:avLst/>
            <a:gdLst>
              <a:gd name="T0" fmla="*/ 2147483647 w 2089"/>
              <a:gd name="T1" fmla="*/ 2147483647 h 2782"/>
              <a:gd name="T2" fmla="*/ 2147483647 w 2089"/>
              <a:gd name="T3" fmla="*/ 0 h 2782"/>
              <a:gd name="T4" fmla="*/ 0 w 2089"/>
              <a:gd name="T5" fmla="*/ 2147483647 h 2782"/>
              <a:gd name="T6" fmla="*/ 2147483647 w 2089"/>
              <a:gd name="T7" fmla="*/ 2147483647 h 2782"/>
              <a:gd name="T8" fmla="*/ 2147483647 w 2089"/>
              <a:gd name="T9" fmla="*/ 2147483647 h 2782"/>
              <a:gd name="T10" fmla="*/ 2147483647 w 2089"/>
              <a:gd name="T11" fmla="*/ 2147483647 h 2782"/>
              <a:gd name="T12" fmla="*/ 2147483647 w 2089"/>
              <a:gd name="T13" fmla="*/ 2147483647 h 2782"/>
              <a:gd name="T14" fmla="*/ 2147483647 w 2089"/>
              <a:gd name="T15" fmla="*/ 2147483647 h 2782"/>
              <a:gd name="T16" fmla="*/ 2147483647 w 2089"/>
              <a:gd name="T17" fmla="*/ 2147483647 h 2782"/>
              <a:gd name="T18" fmla="*/ 2147483647 w 2089"/>
              <a:gd name="T19" fmla="*/ 2147483647 h 2782"/>
              <a:gd name="T20" fmla="*/ 2147483647 w 2089"/>
              <a:gd name="T21" fmla="*/ 2147483647 h 2782"/>
              <a:gd name="T22" fmla="*/ 2147483647 w 2089"/>
              <a:gd name="T23" fmla="*/ 2147483647 h 2782"/>
              <a:gd name="T24" fmla="*/ 2147483647 w 2089"/>
              <a:gd name="T25" fmla="*/ 2147483647 h 2782"/>
              <a:gd name="T26" fmla="*/ 2147483647 w 2089"/>
              <a:gd name="T27" fmla="*/ 2147483647 h 2782"/>
              <a:gd name="T28" fmla="*/ 2147483647 w 2089"/>
              <a:gd name="T29" fmla="*/ 2147483647 h 2782"/>
              <a:gd name="T30" fmla="*/ 2147483647 w 2089"/>
              <a:gd name="T31" fmla="*/ 2147483647 h 2782"/>
              <a:gd name="T32" fmla="*/ 2147483647 w 2089"/>
              <a:gd name="T33" fmla="*/ 2147483647 h 2782"/>
              <a:gd name="T34" fmla="*/ 2147483647 w 2089"/>
              <a:gd name="T35" fmla="*/ 2147483647 h 2782"/>
              <a:gd name="T36" fmla="*/ 2147483647 w 2089"/>
              <a:gd name="T37" fmla="*/ 2147483647 h 2782"/>
              <a:gd name="T38" fmla="*/ 2147483647 w 2089"/>
              <a:gd name="T39" fmla="*/ 2147483647 h 2782"/>
              <a:gd name="T40" fmla="*/ 2147483647 w 2089"/>
              <a:gd name="T41" fmla="*/ 2147483647 h 2782"/>
              <a:gd name="T42" fmla="*/ 2147483647 w 2089"/>
              <a:gd name="T43" fmla="*/ 2147483647 h 2782"/>
              <a:gd name="T44" fmla="*/ 2147483647 w 2089"/>
              <a:gd name="T45" fmla="*/ 2147483647 h 2782"/>
              <a:gd name="T46" fmla="*/ 2147483647 w 2089"/>
              <a:gd name="T47" fmla="*/ 2147483647 h 2782"/>
              <a:gd name="T48" fmla="*/ 2147483647 w 2089"/>
              <a:gd name="T49" fmla="*/ 2147483647 h 2782"/>
              <a:gd name="T50" fmla="*/ 2147483647 w 2089"/>
              <a:gd name="T51" fmla="*/ 2147483647 h 2782"/>
              <a:gd name="T52" fmla="*/ 2147483647 w 2089"/>
              <a:gd name="T53" fmla="*/ 2147483647 h 2782"/>
              <a:gd name="T54" fmla="*/ 2147483647 w 2089"/>
              <a:gd name="T55" fmla="*/ 2147483647 h 2782"/>
              <a:gd name="T56" fmla="*/ 2147483647 w 2089"/>
              <a:gd name="T57" fmla="*/ 2147483647 h 2782"/>
              <a:gd name="T58" fmla="*/ 2147483647 w 2089"/>
              <a:gd name="T59" fmla="*/ 2147483647 h 2782"/>
              <a:gd name="T60" fmla="*/ 2147483647 w 2089"/>
              <a:gd name="T61" fmla="*/ 2147483647 h 2782"/>
              <a:gd name="T62" fmla="*/ 2147483647 w 2089"/>
              <a:gd name="T63" fmla="*/ 2147483647 h 2782"/>
              <a:gd name="T64" fmla="*/ 2147483647 w 2089"/>
              <a:gd name="T65" fmla="*/ 2147483647 h 2782"/>
              <a:gd name="T66" fmla="*/ 2147483647 w 2089"/>
              <a:gd name="T67" fmla="*/ 2147483647 h 2782"/>
              <a:gd name="T68" fmla="*/ 2147483647 w 2089"/>
              <a:gd name="T69" fmla="*/ 2147483647 h 2782"/>
              <a:gd name="T70" fmla="*/ 2147483647 w 2089"/>
              <a:gd name="T71" fmla="*/ 2147483647 h 2782"/>
              <a:gd name="T72" fmla="*/ 2147483647 w 2089"/>
              <a:gd name="T73" fmla="*/ 2147483647 h 2782"/>
              <a:gd name="T74" fmla="*/ 2147483647 w 2089"/>
              <a:gd name="T75" fmla="*/ 2147483647 h 2782"/>
              <a:gd name="T76" fmla="*/ 2147483647 w 2089"/>
              <a:gd name="T77" fmla="*/ 2147483647 h 2782"/>
              <a:gd name="T78" fmla="*/ 2147483647 w 2089"/>
              <a:gd name="T79" fmla="*/ 2147483647 h 2782"/>
              <a:gd name="T80" fmla="*/ 2147483647 w 2089"/>
              <a:gd name="T81" fmla="*/ 2147483647 h 2782"/>
              <a:gd name="T82" fmla="*/ 2147483647 w 2089"/>
              <a:gd name="T83" fmla="*/ 2147483647 h 2782"/>
              <a:gd name="T84" fmla="*/ 2147483647 w 2089"/>
              <a:gd name="T85" fmla="*/ 2147483647 h 2782"/>
              <a:gd name="T86" fmla="*/ 2147483647 w 2089"/>
              <a:gd name="T87" fmla="*/ 2147483647 h 278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089"/>
              <a:gd name="T133" fmla="*/ 0 h 2782"/>
              <a:gd name="T134" fmla="*/ 2089 w 2089"/>
              <a:gd name="T135" fmla="*/ 2782 h 2782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089" h="2782">
                <a:moveTo>
                  <a:pt x="2089" y="3"/>
                </a:moveTo>
                <a:lnTo>
                  <a:pt x="1" y="0"/>
                </a:lnTo>
                <a:lnTo>
                  <a:pt x="0" y="2782"/>
                </a:lnTo>
                <a:lnTo>
                  <a:pt x="1" y="2774"/>
                </a:lnTo>
                <a:lnTo>
                  <a:pt x="5" y="2760"/>
                </a:lnTo>
                <a:lnTo>
                  <a:pt x="9" y="2743"/>
                </a:lnTo>
                <a:lnTo>
                  <a:pt x="15" y="2724"/>
                </a:lnTo>
                <a:lnTo>
                  <a:pt x="20" y="2703"/>
                </a:lnTo>
                <a:lnTo>
                  <a:pt x="24" y="2684"/>
                </a:lnTo>
                <a:lnTo>
                  <a:pt x="29" y="2667"/>
                </a:lnTo>
                <a:lnTo>
                  <a:pt x="30" y="2653"/>
                </a:lnTo>
                <a:lnTo>
                  <a:pt x="58" y="2604"/>
                </a:lnTo>
                <a:lnTo>
                  <a:pt x="87" y="2555"/>
                </a:lnTo>
                <a:lnTo>
                  <a:pt x="118" y="2505"/>
                </a:lnTo>
                <a:lnTo>
                  <a:pt x="150" y="2457"/>
                </a:lnTo>
                <a:lnTo>
                  <a:pt x="182" y="2409"/>
                </a:lnTo>
                <a:lnTo>
                  <a:pt x="217" y="2360"/>
                </a:lnTo>
                <a:lnTo>
                  <a:pt x="253" y="2313"/>
                </a:lnTo>
                <a:lnTo>
                  <a:pt x="290" y="2267"/>
                </a:lnTo>
                <a:lnTo>
                  <a:pt x="330" y="2221"/>
                </a:lnTo>
                <a:lnTo>
                  <a:pt x="371" y="2176"/>
                </a:lnTo>
                <a:lnTo>
                  <a:pt x="415" y="2132"/>
                </a:lnTo>
                <a:lnTo>
                  <a:pt x="461" y="2089"/>
                </a:lnTo>
                <a:lnTo>
                  <a:pt x="509" y="2046"/>
                </a:lnTo>
                <a:lnTo>
                  <a:pt x="561" y="2006"/>
                </a:lnTo>
                <a:lnTo>
                  <a:pt x="614" y="1966"/>
                </a:lnTo>
                <a:lnTo>
                  <a:pt x="671" y="1927"/>
                </a:lnTo>
                <a:lnTo>
                  <a:pt x="731" y="1891"/>
                </a:lnTo>
                <a:lnTo>
                  <a:pt x="793" y="1855"/>
                </a:lnTo>
                <a:lnTo>
                  <a:pt x="859" y="1822"/>
                </a:lnTo>
                <a:lnTo>
                  <a:pt x="929" y="1790"/>
                </a:lnTo>
                <a:lnTo>
                  <a:pt x="1002" y="1758"/>
                </a:lnTo>
                <a:lnTo>
                  <a:pt x="1080" y="1730"/>
                </a:lnTo>
                <a:lnTo>
                  <a:pt x="1161" y="1703"/>
                </a:lnTo>
                <a:lnTo>
                  <a:pt x="1245" y="1679"/>
                </a:lnTo>
                <a:lnTo>
                  <a:pt x="1335" y="1656"/>
                </a:lnTo>
                <a:lnTo>
                  <a:pt x="1429" y="1635"/>
                </a:lnTo>
                <a:lnTo>
                  <a:pt x="1526" y="1617"/>
                </a:lnTo>
                <a:lnTo>
                  <a:pt x="1629" y="1601"/>
                </a:lnTo>
                <a:lnTo>
                  <a:pt x="1736" y="1588"/>
                </a:lnTo>
                <a:lnTo>
                  <a:pt x="1850" y="1577"/>
                </a:lnTo>
                <a:lnTo>
                  <a:pt x="1967" y="1569"/>
                </a:lnTo>
                <a:lnTo>
                  <a:pt x="2089" y="1563"/>
                </a:lnTo>
                <a:lnTo>
                  <a:pt x="2089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1706564" y="61913"/>
            <a:ext cx="314325" cy="1236662"/>
          </a:xfrm>
          <a:custGeom>
            <a:avLst/>
            <a:gdLst>
              <a:gd name="T0" fmla="*/ 0 w 396"/>
              <a:gd name="T1" fmla="*/ 0 h 1560"/>
              <a:gd name="T2" fmla="*/ 2147483647 w 396"/>
              <a:gd name="T3" fmla="*/ 0 h 1560"/>
              <a:gd name="T4" fmla="*/ 2147483647 w 396"/>
              <a:gd name="T5" fmla="*/ 2147483647 h 1560"/>
              <a:gd name="T6" fmla="*/ 2147483647 w 396"/>
              <a:gd name="T7" fmla="*/ 2147483647 h 1560"/>
              <a:gd name="T8" fmla="*/ 2147483647 w 396"/>
              <a:gd name="T9" fmla="*/ 2147483647 h 1560"/>
              <a:gd name="T10" fmla="*/ 2147483647 w 396"/>
              <a:gd name="T11" fmla="*/ 2147483647 h 1560"/>
              <a:gd name="T12" fmla="*/ 2147483647 w 396"/>
              <a:gd name="T13" fmla="*/ 2147483647 h 1560"/>
              <a:gd name="T14" fmla="*/ 2147483647 w 396"/>
              <a:gd name="T15" fmla="*/ 2147483647 h 1560"/>
              <a:gd name="T16" fmla="*/ 2147483647 w 396"/>
              <a:gd name="T17" fmla="*/ 2147483647 h 1560"/>
              <a:gd name="T18" fmla="*/ 2147483647 w 396"/>
              <a:gd name="T19" fmla="*/ 2147483647 h 1560"/>
              <a:gd name="T20" fmla="*/ 2147483647 w 396"/>
              <a:gd name="T21" fmla="*/ 2147483647 h 1560"/>
              <a:gd name="T22" fmla="*/ 2147483647 w 396"/>
              <a:gd name="T23" fmla="*/ 2147483647 h 1560"/>
              <a:gd name="T24" fmla="*/ 2147483647 w 396"/>
              <a:gd name="T25" fmla="*/ 2147483647 h 1560"/>
              <a:gd name="T26" fmla="*/ 2147483647 w 396"/>
              <a:gd name="T27" fmla="*/ 2147483647 h 1560"/>
              <a:gd name="T28" fmla="*/ 2147483647 w 396"/>
              <a:gd name="T29" fmla="*/ 2147483647 h 1560"/>
              <a:gd name="T30" fmla="*/ 2147483647 w 396"/>
              <a:gd name="T31" fmla="*/ 2147483647 h 1560"/>
              <a:gd name="T32" fmla="*/ 2147483647 w 396"/>
              <a:gd name="T33" fmla="*/ 2147483647 h 1560"/>
              <a:gd name="T34" fmla="*/ 2147483647 w 396"/>
              <a:gd name="T35" fmla="*/ 2147483647 h 1560"/>
              <a:gd name="T36" fmla="*/ 0 w 396"/>
              <a:gd name="T37" fmla="*/ 2147483647 h 1560"/>
              <a:gd name="T38" fmla="*/ 0 w 396"/>
              <a:gd name="T39" fmla="*/ 0 h 156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96"/>
              <a:gd name="T61" fmla="*/ 0 h 1560"/>
              <a:gd name="T62" fmla="*/ 396 w 396"/>
              <a:gd name="T63" fmla="*/ 1560 h 156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96" h="1560">
                <a:moveTo>
                  <a:pt x="0" y="0"/>
                </a:moveTo>
                <a:lnTo>
                  <a:pt x="396" y="0"/>
                </a:lnTo>
                <a:lnTo>
                  <a:pt x="395" y="1559"/>
                </a:lnTo>
                <a:lnTo>
                  <a:pt x="369" y="1558"/>
                </a:lnTo>
                <a:lnTo>
                  <a:pt x="342" y="1558"/>
                </a:lnTo>
                <a:lnTo>
                  <a:pt x="316" y="1557"/>
                </a:lnTo>
                <a:lnTo>
                  <a:pt x="292" y="1557"/>
                </a:lnTo>
                <a:lnTo>
                  <a:pt x="266" y="1557"/>
                </a:lnTo>
                <a:lnTo>
                  <a:pt x="241" y="1557"/>
                </a:lnTo>
                <a:lnTo>
                  <a:pt x="217" y="1556"/>
                </a:lnTo>
                <a:lnTo>
                  <a:pt x="192" y="1556"/>
                </a:lnTo>
                <a:lnTo>
                  <a:pt x="167" y="1557"/>
                </a:lnTo>
                <a:lnTo>
                  <a:pt x="142" y="1557"/>
                </a:lnTo>
                <a:lnTo>
                  <a:pt x="119" y="1557"/>
                </a:lnTo>
                <a:lnTo>
                  <a:pt x="94" y="1558"/>
                </a:lnTo>
                <a:lnTo>
                  <a:pt x="70" y="1558"/>
                </a:lnTo>
                <a:lnTo>
                  <a:pt x="47" y="1559"/>
                </a:lnTo>
                <a:lnTo>
                  <a:pt x="24" y="1559"/>
                </a:lnTo>
                <a:lnTo>
                  <a:pt x="0" y="1560"/>
                </a:lnTo>
                <a:lnTo>
                  <a:pt x="0" y="0"/>
                </a:lnTo>
                <a:close/>
              </a:path>
            </a:pathLst>
          </a:custGeom>
          <a:solidFill>
            <a:srgbClr val="F8FD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2019302" y="61917"/>
            <a:ext cx="314325" cy="1254125"/>
          </a:xfrm>
          <a:custGeom>
            <a:avLst/>
            <a:gdLst>
              <a:gd name="T0" fmla="*/ 2147483647 w 396"/>
              <a:gd name="T1" fmla="*/ 0 h 1581"/>
              <a:gd name="T2" fmla="*/ 2147483647 w 396"/>
              <a:gd name="T3" fmla="*/ 2147483647 h 1581"/>
              <a:gd name="T4" fmla="*/ 2147483647 w 396"/>
              <a:gd name="T5" fmla="*/ 2147483647 h 1581"/>
              <a:gd name="T6" fmla="*/ 2147483647 w 396"/>
              <a:gd name="T7" fmla="*/ 2147483647 h 1581"/>
              <a:gd name="T8" fmla="*/ 2147483647 w 396"/>
              <a:gd name="T9" fmla="*/ 2147483647 h 1581"/>
              <a:gd name="T10" fmla="*/ 2147483647 w 396"/>
              <a:gd name="T11" fmla="*/ 2147483647 h 1581"/>
              <a:gd name="T12" fmla="*/ 2147483647 w 396"/>
              <a:gd name="T13" fmla="*/ 2147483647 h 1581"/>
              <a:gd name="T14" fmla="*/ 2147483647 w 396"/>
              <a:gd name="T15" fmla="*/ 2147483647 h 1581"/>
              <a:gd name="T16" fmla="*/ 2147483647 w 396"/>
              <a:gd name="T17" fmla="*/ 2147483647 h 1581"/>
              <a:gd name="T18" fmla="*/ 2147483647 w 396"/>
              <a:gd name="T19" fmla="*/ 2147483647 h 1581"/>
              <a:gd name="T20" fmla="*/ 2147483647 w 396"/>
              <a:gd name="T21" fmla="*/ 2147483647 h 1581"/>
              <a:gd name="T22" fmla="*/ 2147483647 w 396"/>
              <a:gd name="T23" fmla="*/ 2147483647 h 1581"/>
              <a:gd name="T24" fmla="*/ 2147483647 w 396"/>
              <a:gd name="T25" fmla="*/ 2147483647 h 1581"/>
              <a:gd name="T26" fmla="*/ 2147483647 w 396"/>
              <a:gd name="T27" fmla="*/ 2147483647 h 1581"/>
              <a:gd name="T28" fmla="*/ 2147483647 w 396"/>
              <a:gd name="T29" fmla="*/ 2147483647 h 1581"/>
              <a:gd name="T30" fmla="*/ 2147483647 w 396"/>
              <a:gd name="T31" fmla="*/ 2147483647 h 1581"/>
              <a:gd name="T32" fmla="*/ 2147483647 w 396"/>
              <a:gd name="T33" fmla="*/ 2147483647 h 1581"/>
              <a:gd name="T34" fmla="*/ 2147483647 w 396"/>
              <a:gd name="T35" fmla="*/ 2147483647 h 1581"/>
              <a:gd name="T36" fmla="*/ 0 w 396"/>
              <a:gd name="T37" fmla="*/ 2147483647 h 1581"/>
              <a:gd name="T38" fmla="*/ 2147483647 w 396"/>
              <a:gd name="T39" fmla="*/ 0 h 158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96"/>
              <a:gd name="T61" fmla="*/ 0 h 1581"/>
              <a:gd name="T62" fmla="*/ 396 w 396"/>
              <a:gd name="T63" fmla="*/ 1581 h 158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96" h="1581">
                <a:moveTo>
                  <a:pt x="1" y="0"/>
                </a:moveTo>
                <a:lnTo>
                  <a:pt x="396" y="1"/>
                </a:lnTo>
                <a:lnTo>
                  <a:pt x="395" y="1581"/>
                </a:lnTo>
                <a:lnTo>
                  <a:pt x="369" y="1579"/>
                </a:lnTo>
                <a:lnTo>
                  <a:pt x="343" y="1577"/>
                </a:lnTo>
                <a:lnTo>
                  <a:pt x="318" y="1575"/>
                </a:lnTo>
                <a:lnTo>
                  <a:pt x="292" y="1573"/>
                </a:lnTo>
                <a:lnTo>
                  <a:pt x="266" y="1572"/>
                </a:lnTo>
                <a:lnTo>
                  <a:pt x="242" y="1570"/>
                </a:lnTo>
                <a:lnTo>
                  <a:pt x="217" y="1569"/>
                </a:lnTo>
                <a:lnTo>
                  <a:pt x="192" y="1567"/>
                </a:lnTo>
                <a:lnTo>
                  <a:pt x="167" y="1566"/>
                </a:lnTo>
                <a:lnTo>
                  <a:pt x="143" y="1565"/>
                </a:lnTo>
                <a:lnTo>
                  <a:pt x="118" y="1564"/>
                </a:lnTo>
                <a:lnTo>
                  <a:pt x="94" y="1563"/>
                </a:lnTo>
                <a:lnTo>
                  <a:pt x="71" y="1562"/>
                </a:lnTo>
                <a:lnTo>
                  <a:pt x="47" y="1561"/>
                </a:lnTo>
                <a:lnTo>
                  <a:pt x="23" y="1560"/>
                </a:lnTo>
                <a:lnTo>
                  <a:pt x="0" y="1559"/>
                </a:lnTo>
                <a:lnTo>
                  <a:pt x="1" y="0"/>
                </a:lnTo>
                <a:close/>
              </a:path>
            </a:pathLst>
          </a:custGeom>
          <a:solidFill>
            <a:srgbClr val="F1FB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00" name="Freeform 28"/>
          <p:cNvSpPr>
            <a:spLocks noEditPoints="1"/>
          </p:cNvSpPr>
          <p:nvPr/>
        </p:nvSpPr>
        <p:spPr bwMode="auto">
          <a:xfrm>
            <a:off x="2333627" y="61913"/>
            <a:ext cx="315913" cy="6788150"/>
          </a:xfrm>
          <a:custGeom>
            <a:avLst/>
            <a:gdLst>
              <a:gd name="T0" fmla="*/ 2147483647 w 397"/>
              <a:gd name="T1" fmla="*/ 0 h 8552"/>
              <a:gd name="T2" fmla="*/ 2147483647 w 397"/>
              <a:gd name="T3" fmla="*/ 0 h 8552"/>
              <a:gd name="T4" fmla="*/ 2147483647 w 397"/>
              <a:gd name="T5" fmla="*/ 2147483647 h 8552"/>
              <a:gd name="T6" fmla="*/ 2147483647 w 397"/>
              <a:gd name="T7" fmla="*/ 2147483647 h 8552"/>
              <a:gd name="T8" fmla="*/ 2147483647 w 397"/>
              <a:gd name="T9" fmla="*/ 2147483647 h 8552"/>
              <a:gd name="T10" fmla="*/ 2147483647 w 397"/>
              <a:gd name="T11" fmla="*/ 2147483647 h 8552"/>
              <a:gd name="T12" fmla="*/ 2147483647 w 397"/>
              <a:gd name="T13" fmla="*/ 2147483647 h 8552"/>
              <a:gd name="T14" fmla="*/ 2147483647 w 397"/>
              <a:gd name="T15" fmla="*/ 2147483647 h 8552"/>
              <a:gd name="T16" fmla="*/ 2147483647 w 397"/>
              <a:gd name="T17" fmla="*/ 2147483647 h 8552"/>
              <a:gd name="T18" fmla="*/ 2147483647 w 397"/>
              <a:gd name="T19" fmla="*/ 2147483647 h 8552"/>
              <a:gd name="T20" fmla="*/ 2147483647 w 397"/>
              <a:gd name="T21" fmla="*/ 2147483647 h 8552"/>
              <a:gd name="T22" fmla="*/ 2147483647 w 397"/>
              <a:gd name="T23" fmla="*/ 2147483647 h 8552"/>
              <a:gd name="T24" fmla="*/ 2147483647 w 397"/>
              <a:gd name="T25" fmla="*/ 2147483647 h 8552"/>
              <a:gd name="T26" fmla="*/ 2147483647 w 397"/>
              <a:gd name="T27" fmla="*/ 2147483647 h 8552"/>
              <a:gd name="T28" fmla="*/ 2147483647 w 397"/>
              <a:gd name="T29" fmla="*/ 2147483647 h 8552"/>
              <a:gd name="T30" fmla="*/ 2147483647 w 397"/>
              <a:gd name="T31" fmla="*/ 2147483647 h 8552"/>
              <a:gd name="T32" fmla="*/ 2147483647 w 397"/>
              <a:gd name="T33" fmla="*/ 2147483647 h 8552"/>
              <a:gd name="T34" fmla="*/ 2147483647 w 397"/>
              <a:gd name="T35" fmla="*/ 2147483647 h 8552"/>
              <a:gd name="T36" fmla="*/ 0 w 397"/>
              <a:gd name="T37" fmla="*/ 2147483647 h 8552"/>
              <a:gd name="T38" fmla="*/ 2147483647 w 397"/>
              <a:gd name="T39" fmla="*/ 0 h 8552"/>
              <a:gd name="T40" fmla="*/ 2147483647 w 397"/>
              <a:gd name="T41" fmla="*/ 2147483647 h 8552"/>
              <a:gd name="T42" fmla="*/ 2147483647 w 397"/>
              <a:gd name="T43" fmla="*/ 2147483647 h 8552"/>
              <a:gd name="T44" fmla="*/ 2147483647 w 397"/>
              <a:gd name="T45" fmla="*/ 2147483647 h 8552"/>
              <a:gd name="T46" fmla="*/ 2147483647 w 397"/>
              <a:gd name="T47" fmla="*/ 2147483647 h 8552"/>
              <a:gd name="T48" fmla="*/ 2147483647 w 397"/>
              <a:gd name="T49" fmla="*/ 2147483647 h 8552"/>
              <a:gd name="T50" fmla="*/ 2147483647 w 397"/>
              <a:gd name="T51" fmla="*/ 2147483647 h 8552"/>
              <a:gd name="T52" fmla="*/ 2147483647 w 397"/>
              <a:gd name="T53" fmla="*/ 2147483647 h 8552"/>
              <a:gd name="T54" fmla="*/ 2147483647 w 397"/>
              <a:gd name="T55" fmla="*/ 2147483647 h 8552"/>
              <a:gd name="T56" fmla="*/ 2147483647 w 397"/>
              <a:gd name="T57" fmla="*/ 2147483647 h 8552"/>
              <a:gd name="T58" fmla="*/ 2147483647 w 397"/>
              <a:gd name="T59" fmla="*/ 2147483647 h 8552"/>
              <a:gd name="T60" fmla="*/ 2147483647 w 397"/>
              <a:gd name="T61" fmla="*/ 2147483647 h 8552"/>
              <a:gd name="T62" fmla="*/ 2147483647 w 397"/>
              <a:gd name="T63" fmla="*/ 2147483647 h 8552"/>
              <a:gd name="T64" fmla="*/ 2147483647 w 397"/>
              <a:gd name="T65" fmla="*/ 2147483647 h 8552"/>
              <a:gd name="T66" fmla="*/ 2147483647 w 397"/>
              <a:gd name="T67" fmla="*/ 2147483647 h 8552"/>
              <a:gd name="T68" fmla="*/ 2147483647 w 397"/>
              <a:gd name="T69" fmla="*/ 2147483647 h 8552"/>
              <a:gd name="T70" fmla="*/ 2147483647 w 397"/>
              <a:gd name="T71" fmla="*/ 2147483647 h 8552"/>
              <a:gd name="T72" fmla="*/ 2147483647 w 397"/>
              <a:gd name="T73" fmla="*/ 2147483647 h 8552"/>
              <a:gd name="T74" fmla="*/ 2147483647 w 397"/>
              <a:gd name="T75" fmla="*/ 2147483647 h 8552"/>
              <a:gd name="T76" fmla="*/ 2147483647 w 397"/>
              <a:gd name="T77" fmla="*/ 2147483647 h 855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97"/>
              <a:gd name="T118" fmla="*/ 0 h 8552"/>
              <a:gd name="T119" fmla="*/ 397 w 397"/>
              <a:gd name="T120" fmla="*/ 8552 h 855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97" h="8552">
                <a:moveTo>
                  <a:pt x="1" y="0"/>
                </a:moveTo>
                <a:lnTo>
                  <a:pt x="397" y="0"/>
                </a:lnTo>
                <a:lnTo>
                  <a:pt x="396" y="1618"/>
                </a:lnTo>
                <a:lnTo>
                  <a:pt x="370" y="1615"/>
                </a:lnTo>
                <a:lnTo>
                  <a:pt x="345" y="1612"/>
                </a:lnTo>
                <a:lnTo>
                  <a:pt x="319" y="1609"/>
                </a:lnTo>
                <a:lnTo>
                  <a:pt x="293" y="1607"/>
                </a:lnTo>
                <a:lnTo>
                  <a:pt x="269" y="1604"/>
                </a:lnTo>
                <a:lnTo>
                  <a:pt x="243" y="1601"/>
                </a:lnTo>
                <a:lnTo>
                  <a:pt x="218" y="1599"/>
                </a:lnTo>
                <a:lnTo>
                  <a:pt x="193" y="1596"/>
                </a:lnTo>
                <a:lnTo>
                  <a:pt x="169" y="1594"/>
                </a:lnTo>
                <a:lnTo>
                  <a:pt x="144" y="1592"/>
                </a:lnTo>
                <a:lnTo>
                  <a:pt x="119" y="1590"/>
                </a:lnTo>
                <a:lnTo>
                  <a:pt x="96" y="1587"/>
                </a:lnTo>
                <a:lnTo>
                  <a:pt x="71" y="1585"/>
                </a:lnTo>
                <a:lnTo>
                  <a:pt x="47" y="1584"/>
                </a:lnTo>
                <a:lnTo>
                  <a:pt x="24" y="1582"/>
                </a:lnTo>
                <a:lnTo>
                  <a:pt x="0" y="1580"/>
                </a:lnTo>
                <a:lnTo>
                  <a:pt x="1" y="0"/>
                </a:lnTo>
                <a:close/>
                <a:moveTo>
                  <a:pt x="396" y="7991"/>
                </a:moveTo>
                <a:lnTo>
                  <a:pt x="370" y="8007"/>
                </a:lnTo>
                <a:lnTo>
                  <a:pt x="352" y="8025"/>
                </a:lnTo>
                <a:lnTo>
                  <a:pt x="338" y="8045"/>
                </a:lnTo>
                <a:lnTo>
                  <a:pt x="327" y="8068"/>
                </a:lnTo>
                <a:lnTo>
                  <a:pt x="322" y="8094"/>
                </a:lnTo>
                <a:lnTo>
                  <a:pt x="320" y="8122"/>
                </a:lnTo>
                <a:lnTo>
                  <a:pt x="321" y="8152"/>
                </a:lnTo>
                <a:lnTo>
                  <a:pt x="324" y="8185"/>
                </a:lnTo>
                <a:lnTo>
                  <a:pt x="329" y="8221"/>
                </a:lnTo>
                <a:lnTo>
                  <a:pt x="335" y="8260"/>
                </a:lnTo>
                <a:lnTo>
                  <a:pt x="342" y="8302"/>
                </a:lnTo>
                <a:lnTo>
                  <a:pt x="349" y="8346"/>
                </a:lnTo>
                <a:lnTo>
                  <a:pt x="355" y="8393"/>
                </a:lnTo>
                <a:lnTo>
                  <a:pt x="360" y="8443"/>
                </a:lnTo>
                <a:lnTo>
                  <a:pt x="364" y="8495"/>
                </a:lnTo>
                <a:lnTo>
                  <a:pt x="365" y="8552"/>
                </a:lnTo>
                <a:lnTo>
                  <a:pt x="397" y="8552"/>
                </a:lnTo>
                <a:lnTo>
                  <a:pt x="396" y="7991"/>
                </a:lnTo>
                <a:close/>
              </a:path>
            </a:pathLst>
          </a:custGeom>
          <a:solidFill>
            <a:srgbClr val="E9F8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01" name="Freeform 29"/>
          <p:cNvSpPr>
            <a:spLocks noEditPoints="1"/>
          </p:cNvSpPr>
          <p:nvPr/>
        </p:nvSpPr>
        <p:spPr bwMode="auto">
          <a:xfrm>
            <a:off x="2647952" y="61913"/>
            <a:ext cx="314325" cy="6788150"/>
          </a:xfrm>
          <a:custGeom>
            <a:avLst/>
            <a:gdLst>
              <a:gd name="T0" fmla="*/ 2147483647 w 397"/>
              <a:gd name="T1" fmla="*/ 0 h 8552"/>
              <a:gd name="T2" fmla="*/ 2147483647 w 397"/>
              <a:gd name="T3" fmla="*/ 2147483647 h 8552"/>
              <a:gd name="T4" fmla="*/ 2147483647 w 397"/>
              <a:gd name="T5" fmla="*/ 2147483647 h 8552"/>
              <a:gd name="T6" fmla="*/ 2147483647 w 397"/>
              <a:gd name="T7" fmla="*/ 2147483647 h 8552"/>
              <a:gd name="T8" fmla="*/ 2147483647 w 397"/>
              <a:gd name="T9" fmla="*/ 2147483647 h 8552"/>
              <a:gd name="T10" fmla="*/ 2147483647 w 397"/>
              <a:gd name="T11" fmla="*/ 2147483647 h 8552"/>
              <a:gd name="T12" fmla="*/ 2147483647 w 397"/>
              <a:gd name="T13" fmla="*/ 2147483647 h 8552"/>
              <a:gd name="T14" fmla="*/ 2147483647 w 397"/>
              <a:gd name="T15" fmla="*/ 2147483647 h 8552"/>
              <a:gd name="T16" fmla="*/ 2147483647 w 397"/>
              <a:gd name="T17" fmla="*/ 2147483647 h 8552"/>
              <a:gd name="T18" fmla="*/ 2147483647 w 397"/>
              <a:gd name="T19" fmla="*/ 2147483647 h 8552"/>
              <a:gd name="T20" fmla="*/ 2147483647 w 397"/>
              <a:gd name="T21" fmla="*/ 2147483647 h 8552"/>
              <a:gd name="T22" fmla="*/ 0 w 397"/>
              <a:gd name="T23" fmla="*/ 2147483647 h 8552"/>
              <a:gd name="T24" fmla="*/ 2147483647 w 397"/>
              <a:gd name="T25" fmla="*/ 0 h 8552"/>
              <a:gd name="T26" fmla="*/ 0 w 397"/>
              <a:gd name="T27" fmla="*/ 2147483647 h 8552"/>
              <a:gd name="T28" fmla="*/ 2147483647 w 397"/>
              <a:gd name="T29" fmla="*/ 2147483647 h 8552"/>
              <a:gd name="T30" fmla="*/ 2147483647 w 397"/>
              <a:gd name="T31" fmla="*/ 2147483647 h 8552"/>
              <a:gd name="T32" fmla="*/ 2147483647 w 397"/>
              <a:gd name="T33" fmla="*/ 2147483647 h 8552"/>
              <a:gd name="T34" fmla="*/ 2147483647 w 397"/>
              <a:gd name="T35" fmla="*/ 2147483647 h 8552"/>
              <a:gd name="T36" fmla="*/ 2147483647 w 397"/>
              <a:gd name="T37" fmla="*/ 2147483647 h 8552"/>
              <a:gd name="T38" fmla="*/ 2147483647 w 397"/>
              <a:gd name="T39" fmla="*/ 2147483647 h 8552"/>
              <a:gd name="T40" fmla="*/ 2147483647 w 397"/>
              <a:gd name="T41" fmla="*/ 2147483647 h 8552"/>
              <a:gd name="T42" fmla="*/ 2147483647 w 397"/>
              <a:gd name="T43" fmla="*/ 2147483647 h 8552"/>
              <a:gd name="T44" fmla="*/ 2147483647 w 397"/>
              <a:gd name="T45" fmla="*/ 2147483647 h 8552"/>
              <a:gd name="T46" fmla="*/ 2147483647 w 397"/>
              <a:gd name="T47" fmla="*/ 2147483647 h 8552"/>
              <a:gd name="T48" fmla="*/ 2147483647 w 397"/>
              <a:gd name="T49" fmla="*/ 2147483647 h 8552"/>
              <a:gd name="T50" fmla="*/ 2147483647 w 397"/>
              <a:gd name="T51" fmla="*/ 2147483647 h 8552"/>
              <a:gd name="T52" fmla="*/ 2147483647 w 397"/>
              <a:gd name="T53" fmla="*/ 2147483647 h 8552"/>
              <a:gd name="T54" fmla="*/ 2147483647 w 397"/>
              <a:gd name="T55" fmla="*/ 2147483647 h 8552"/>
              <a:gd name="T56" fmla="*/ 2147483647 w 397"/>
              <a:gd name="T57" fmla="*/ 2147483647 h 8552"/>
              <a:gd name="T58" fmla="*/ 2147483647 w 397"/>
              <a:gd name="T59" fmla="*/ 2147483647 h 8552"/>
              <a:gd name="T60" fmla="*/ 2147483647 w 397"/>
              <a:gd name="T61" fmla="*/ 2147483647 h 8552"/>
              <a:gd name="T62" fmla="*/ 2147483647 w 397"/>
              <a:gd name="T63" fmla="*/ 2147483647 h 8552"/>
              <a:gd name="T64" fmla="*/ 2147483647 w 397"/>
              <a:gd name="T65" fmla="*/ 2147483647 h 8552"/>
              <a:gd name="T66" fmla="*/ 2147483647 w 397"/>
              <a:gd name="T67" fmla="*/ 2147483647 h 8552"/>
              <a:gd name="T68" fmla="*/ 2147483647 w 397"/>
              <a:gd name="T69" fmla="*/ 2147483647 h 8552"/>
              <a:gd name="T70" fmla="*/ 2147483647 w 397"/>
              <a:gd name="T71" fmla="*/ 2147483647 h 8552"/>
              <a:gd name="T72" fmla="*/ 2147483647 w 397"/>
              <a:gd name="T73" fmla="*/ 2147483647 h 8552"/>
              <a:gd name="T74" fmla="*/ 2147483647 w 397"/>
              <a:gd name="T75" fmla="*/ 2147483647 h 8552"/>
              <a:gd name="T76" fmla="*/ 2147483647 w 397"/>
              <a:gd name="T77" fmla="*/ 2147483647 h 8552"/>
              <a:gd name="T78" fmla="*/ 2147483647 w 397"/>
              <a:gd name="T79" fmla="*/ 2147483647 h 8552"/>
              <a:gd name="T80" fmla="*/ 0 w 397"/>
              <a:gd name="T81" fmla="*/ 2147483647 h 855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397"/>
              <a:gd name="T124" fmla="*/ 0 h 8552"/>
              <a:gd name="T125" fmla="*/ 397 w 397"/>
              <a:gd name="T126" fmla="*/ 8552 h 8552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397" h="8552">
                <a:moveTo>
                  <a:pt x="1" y="0"/>
                </a:moveTo>
                <a:lnTo>
                  <a:pt x="397" y="1"/>
                </a:lnTo>
                <a:lnTo>
                  <a:pt x="397" y="1612"/>
                </a:lnTo>
                <a:lnTo>
                  <a:pt x="143" y="1637"/>
                </a:lnTo>
                <a:lnTo>
                  <a:pt x="125" y="1635"/>
                </a:lnTo>
                <a:lnTo>
                  <a:pt x="107" y="1631"/>
                </a:lnTo>
                <a:lnTo>
                  <a:pt x="89" y="1629"/>
                </a:lnTo>
                <a:lnTo>
                  <a:pt x="71" y="1627"/>
                </a:lnTo>
                <a:lnTo>
                  <a:pt x="54" y="1625"/>
                </a:lnTo>
                <a:lnTo>
                  <a:pt x="36" y="1622"/>
                </a:lnTo>
                <a:lnTo>
                  <a:pt x="18" y="1620"/>
                </a:lnTo>
                <a:lnTo>
                  <a:pt x="0" y="1618"/>
                </a:lnTo>
                <a:lnTo>
                  <a:pt x="1" y="0"/>
                </a:lnTo>
                <a:close/>
                <a:moveTo>
                  <a:pt x="0" y="7991"/>
                </a:moveTo>
                <a:lnTo>
                  <a:pt x="13" y="7985"/>
                </a:lnTo>
                <a:lnTo>
                  <a:pt x="26" y="7980"/>
                </a:lnTo>
                <a:lnTo>
                  <a:pt x="40" y="7975"/>
                </a:lnTo>
                <a:lnTo>
                  <a:pt x="56" y="7971"/>
                </a:lnTo>
                <a:lnTo>
                  <a:pt x="72" y="7967"/>
                </a:lnTo>
                <a:lnTo>
                  <a:pt x="90" y="7963"/>
                </a:lnTo>
                <a:lnTo>
                  <a:pt x="109" y="7959"/>
                </a:lnTo>
                <a:lnTo>
                  <a:pt x="130" y="7956"/>
                </a:lnTo>
                <a:lnTo>
                  <a:pt x="152" y="7954"/>
                </a:lnTo>
                <a:lnTo>
                  <a:pt x="175" y="7951"/>
                </a:lnTo>
                <a:lnTo>
                  <a:pt x="200" y="7949"/>
                </a:lnTo>
                <a:lnTo>
                  <a:pt x="227" y="7948"/>
                </a:lnTo>
                <a:lnTo>
                  <a:pt x="254" y="7947"/>
                </a:lnTo>
                <a:lnTo>
                  <a:pt x="283" y="7946"/>
                </a:lnTo>
                <a:lnTo>
                  <a:pt x="314" y="7944"/>
                </a:lnTo>
                <a:lnTo>
                  <a:pt x="347" y="7944"/>
                </a:lnTo>
                <a:lnTo>
                  <a:pt x="348" y="7949"/>
                </a:lnTo>
                <a:lnTo>
                  <a:pt x="350" y="7953"/>
                </a:lnTo>
                <a:lnTo>
                  <a:pt x="355" y="7959"/>
                </a:lnTo>
                <a:lnTo>
                  <a:pt x="360" y="7965"/>
                </a:lnTo>
                <a:lnTo>
                  <a:pt x="368" y="7973"/>
                </a:lnTo>
                <a:lnTo>
                  <a:pt x="376" y="7981"/>
                </a:lnTo>
                <a:lnTo>
                  <a:pt x="386" y="7990"/>
                </a:lnTo>
                <a:lnTo>
                  <a:pt x="397" y="7999"/>
                </a:lnTo>
                <a:lnTo>
                  <a:pt x="397" y="8552"/>
                </a:lnTo>
                <a:lnTo>
                  <a:pt x="1" y="8552"/>
                </a:lnTo>
                <a:lnTo>
                  <a:pt x="0" y="7991"/>
                </a:lnTo>
                <a:close/>
              </a:path>
            </a:pathLst>
          </a:custGeom>
          <a:solidFill>
            <a:srgbClr val="E2F6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02" name="Freeform 30"/>
          <p:cNvSpPr>
            <a:spLocks noEditPoints="1"/>
          </p:cNvSpPr>
          <p:nvPr/>
        </p:nvSpPr>
        <p:spPr bwMode="auto">
          <a:xfrm>
            <a:off x="2962277" y="63504"/>
            <a:ext cx="314325" cy="6786563"/>
          </a:xfrm>
          <a:custGeom>
            <a:avLst/>
            <a:gdLst>
              <a:gd name="T0" fmla="*/ 0 w 395"/>
              <a:gd name="T1" fmla="*/ 0 h 8551"/>
              <a:gd name="T2" fmla="*/ 2147483647 w 395"/>
              <a:gd name="T3" fmla="*/ 0 h 8551"/>
              <a:gd name="T4" fmla="*/ 2147483647 w 395"/>
              <a:gd name="T5" fmla="*/ 2147483647 h 8551"/>
              <a:gd name="T6" fmla="*/ 0 w 395"/>
              <a:gd name="T7" fmla="*/ 2147483647 h 8551"/>
              <a:gd name="T8" fmla="*/ 0 w 395"/>
              <a:gd name="T9" fmla="*/ 0 h 8551"/>
              <a:gd name="T10" fmla="*/ 0 w 395"/>
              <a:gd name="T11" fmla="*/ 2147483647 h 8551"/>
              <a:gd name="T12" fmla="*/ 2147483647 w 395"/>
              <a:gd name="T13" fmla="*/ 2147483647 h 8551"/>
              <a:gd name="T14" fmla="*/ 2147483647 w 395"/>
              <a:gd name="T15" fmla="*/ 2147483647 h 8551"/>
              <a:gd name="T16" fmla="*/ 2147483647 w 395"/>
              <a:gd name="T17" fmla="*/ 2147483647 h 8551"/>
              <a:gd name="T18" fmla="*/ 2147483647 w 395"/>
              <a:gd name="T19" fmla="*/ 2147483647 h 8551"/>
              <a:gd name="T20" fmla="*/ 2147483647 w 395"/>
              <a:gd name="T21" fmla="*/ 2147483647 h 8551"/>
              <a:gd name="T22" fmla="*/ 2147483647 w 395"/>
              <a:gd name="T23" fmla="*/ 2147483647 h 8551"/>
              <a:gd name="T24" fmla="*/ 2147483647 w 395"/>
              <a:gd name="T25" fmla="*/ 2147483647 h 8551"/>
              <a:gd name="T26" fmla="*/ 2147483647 w 395"/>
              <a:gd name="T27" fmla="*/ 2147483647 h 8551"/>
              <a:gd name="T28" fmla="*/ 2147483647 w 395"/>
              <a:gd name="T29" fmla="*/ 2147483647 h 8551"/>
              <a:gd name="T30" fmla="*/ 2147483647 w 395"/>
              <a:gd name="T31" fmla="*/ 2147483647 h 8551"/>
              <a:gd name="T32" fmla="*/ 2147483647 w 395"/>
              <a:gd name="T33" fmla="*/ 2147483647 h 8551"/>
              <a:gd name="T34" fmla="*/ 2147483647 w 395"/>
              <a:gd name="T35" fmla="*/ 2147483647 h 8551"/>
              <a:gd name="T36" fmla="*/ 2147483647 w 395"/>
              <a:gd name="T37" fmla="*/ 2147483647 h 8551"/>
              <a:gd name="T38" fmla="*/ 2147483647 w 395"/>
              <a:gd name="T39" fmla="*/ 2147483647 h 8551"/>
              <a:gd name="T40" fmla="*/ 2147483647 w 395"/>
              <a:gd name="T41" fmla="*/ 2147483647 h 8551"/>
              <a:gd name="T42" fmla="*/ 2147483647 w 395"/>
              <a:gd name="T43" fmla="*/ 2147483647 h 8551"/>
              <a:gd name="T44" fmla="*/ 2147483647 w 395"/>
              <a:gd name="T45" fmla="*/ 2147483647 h 8551"/>
              <a:gd name="T46" fmla="*/ 2147483647 w 395"/>
              <a:gd name="T47" fmla="*/ 2147483647 h 8551"/>
              <a:gd name="T48" fmla="*/ 2147483647 w 395"/>
              <a:gd name="T49" fmla="*/ 2147483647 h 8551"/>
              <a:gd name="T50" fmla="*/ 2147483647 w 395"/>
              <a:gd name="T51" fmla="*/ 2147483647 h 8551"/>
              <a:gd name="T52" fmla="*/ 2147483647 w 395"/>
              <a:gd name="T53" fmla="*/ 2147483647 h 8551"/>
              <a:gd name="T54" fmla="*/ 2147483647 w 395"/>
              <a:gd name="T55" fmla="*/ 2147483647 h 8551"/>
              <a:gd name="T56" fmla="*/ 2147483647 w 395"/>
              <a:gd name="T57" fmla="*/ 2147483647 h 8551"/>
              <a:gd name="T58" fmla="*/ 2147483647 w 395"/>
              <a:gd name="T59" fmla="*/ 2147483647 h 8551"/>
              <a:gd name="T60" fmla="*/ 2147483647 w 395"/>
              <a:gd name="T61" fmla="*/ 2147483647 h 8551"/>
              <a:gd name="T62" fmla="*/ 2147483647 w 395"/>
              <a:gd name="T63" fmla="*/ 2147483647 h 8551"/>
              <a:gd name="T64" fmla="*/ 2147483647 w 395"/>
              <a:gd name="T65" fmla="*/ 2147483647 h 8551"/>
              <a:gd name="T66" fmla="*/ 2147483647 w 395"/>
              <a:gd name="T67" fmla="*/ 2147483647 h 8551"/>
              <a:gd name="T68" fmla="*/ 2147483647 w 395"/>
              <a:gd name="T69" fmla="*/ 2147483647 h 8551"/>
              <a:gd name="T70" fmla="*/ 2147483647 w 395"/>
              <a:gd name="T71" fmla="*/ 2147483647 h 8551"/>
              <a:gd name="T72" fmla="*/ 2147483647 w 395"/>
              <a:gd name="T73" fmla="*/ 2147483647 h 8551"/>
              <a:gd name="T74" fmla="*/ 2147483647 w 395"/>
              <a:gd name="T75" fmla="*/ 2147483647 h 8551"/>
              <a:gd name="T76" fmla="*/ 2147483647 w 395"/>
              <a:gd name="T77" fmla="*/ 2147483647 h 8551"/>
              <a:gd name="T78" fmla="*/ 0 w 395"/>
              <a:gd name="T79" fmla="*/ 2147483647 h 8551"/>
              <a:gd name="T80" fmla="*/ 0 w 395"/>
              <a:gd name="T81" fmla="*/ 2147483647 h 855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395"/>
              <a:gd name="T124" fmla="*/ 0 h 8551"/>
              <a:gd name="T125" fmla="*/ 395 w 395"/>
              <a:gd name="T126" fmla="*/ 8551 h 855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395" h="8551">
                <a:moveTo>
                  <a:pt x="0" y="0"/>
                </a:moveTo>
                <a:lnTo>
                  <a:pt x="395" y="0"/>
                </a:lnTo>
                <a:lnTo>
                  <a:pt x="395" y="1573"/>
                </a:lnTo>
                <a:lnTo>
                  <a:pt x="0" y="1611"/>
                </a:lnTo>
                <a:lnTo>
                  <a:pt x="0" y="0"/>
                </a:lnTo>
                <a:close/>
                <a:moveTo>
                  <a:pt x="0" y="7998"/>
                </a:moveTo>
                <a:lnTo>
                  <a:pt x="18" y="8013"/>
                </a:lnTo>
                <a:lnTo>
                  <a:pt x="38" y="8030"/>
                </a:lnTo>
                <a:lnTo>
                  <a:pt x="59" y="8047"/>
                </a:lnTo>
                <a:lnTo>
                  <a:pt x="82" y="8065"/>
                </a:lnTo>
                <a:lnTo>
                  <a:pt x="106" y="8083"/>
                </a:lnTo>
                <a:lnTo>
                  <a:pt x="130" y="8103"/>
                </a:lnTo>
                <a:lnTo>
                  <a:pt x="155" y="8121"/>
                </a:lnTo>
                <a:lnTo>
                  <a:pt x="179" y="8139"/>
                </a:lnTo>
                <a:lnTo>
                  <a:pt x="202" y="8156"/>
                </a:lnTo>
                <a:lnTo>
                  <a:pt x="225" y="8172"/>
                </a:lnTo>
                <a:lnTo>
                  <a:pt x="247" y="8187"/>
                </a:lnTo>
                <a:lnTo>
                  <a:pt x="266" y="8201"/>
                </a:lnTo>
                <a:lnTo>
                  <a:pt x="284" y="8213"/>
                </a:lnTo>
                <a:lnTo>
                  <a:pt x="298" y="8223"/>
                </a:lnTo>
                <a:lnTo>
                  <a:pt x="310" y="8231"/>
                </a:lnTo>
                <a:lnTo>
                  <a:pt x="320" y="8237"/>
                </a:lnTo>
                <a:lnTo>
                  <a:pt x="320" y="8139"/>
                </a:lnTo>
                <a:lnTo>
                  <a:pt x="319" y="8053"/>
                </a:lnTo>
                <a:lnTo>
                  <a:pt x="318" y="7981"/>
                </a:lnTo>
                <a:lnTo>
                  <a:pt x="315" y="7919"/>
                </a:lnTo>
                <a:lnTo>
                  <a:pt x="312" y="7869"/>
                </a:lnTo>
                <a:lnTo>
                  <a:pt x="310" y="7829"/>
                </a:lnTo>
                <a:lnTo>
                  <a:pt x="308" y="7797"/>
                </a:lnTo>
                <a:lnTo>
                  <a:pt x="308" y="7773"/>
                </a:lnTo>
                <a:lnTo>
                  <a:pt x="309" y="7757"/>
                </a:lnTo>
                <a:lnTo>
                  <a:pt x="312" y="7747"/>
                </a:lnTo>
                <a:lnTo>
                  <a:pt x="318" y="7743"/>
                </a:lnTo>
                <a:lnTo>
                  <a:pt x="326" y="7743"/>
                </a:lnTo>
                <a:lnTo>
                  <a:pt x="337" y="7747"/>
                </a:lnTo>
                <a:lnTo>
                  <a:pt x="353" y="7754"/>
                </a:lnTo>
                <a:lnTo>
                  <a:pt x="371" y="7763"/>
                </a:lnTo>
                <a:lnTo>
                  <a:pt x="395" y="7773"/>
                </a:lnTo>
                <a:lnTo>
                  <a:pt x="395" y="8551"/>
                </a:lnTo>
                <a:lnTo>
                  <a:pt x="0" y="8551"/>
                </a:lnTo>
                <a:lnTo>
                  <a:pt x="0" y="7998"/>
                </a:lnTo>
                <a:close/>
              </a:path>
            </a:pathLst>
          </a:custGeom>
          <a:solidFill>
            <a:srgbClr val="DAF3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03" name="Freeform 31"/>
          <p:cNvSpPr>
            <a:spLocks noEditPoints="1"/>
          </p:cNvSpPr>
          <p:nvPr/>
        </p:nvSpPr>
        <p:spPr bwMode="auto">
          <a:xfrm>
            <a:off x="3276602" y="63504"/>
            <a:ext cx="314325" cy="6786563"/>
          </a:xfrm>
          <a:custGeom>
            <a:avLst/>
            <a:gdLst>
              <a:gd name="T0" fmla="*/ 0 w 396"/>
              <a:gd name="T1" fmla="*/ 0 h 8551"/>
              <a:gd name="T2" fmla="*/ 2147483647 w 396"/>
              <a:gd name="T3" fmla="*/ 2147483647 h 8551"/>
              <a:gd name="T4" fmla="*/ 2147483647 w 396"/>
              <a:gd name="T5" fmla="*/ 2147483647 h 8551"/>
              <a:gd name="T6" fmla="*/ 0 w 396"/>
              <a:gd name="T7" fmla="*/ 2147483647 h 8551"/>
              <a:gd name="T8" fmla="*/ 0 w 396"/>
              <a:gd name="T9" fmla="*/ 0 h 8551"/>
              <a:gd name="T10" fmla="*/ 0 w 396"/>
              <a:gd name="T11" fmla="*/ 2147483647 h 8551"/>
              <a:gd name="T12" fmla="*/ 2147483647 w 396"/>
              <a:gd name="T13" fmla="*/ 2147483647 h 8551"/>
              <a:gd name="T14" fmla="*/ 2147483647 w 396"/>
              <a:gd name="T15" fmla="*/ 2147483647 h 8551"/>
              <a:gd name="T16" fmla="*/ 2147483647 w 396"/>
              <a:gd name="T17" fmla="*/ 2147483647 h 8551"/>
              <a:gd name="T18" fmla="*/ 2147483647 w 396"/>
              <a:gd name="T19" fmla="*/ 2147483647 h 8551"/>
              <a:gd name="T20" fmla="*/ 2147483647 w 396"/>
              <a:gd name="T21" fmla="*/ 2147483647 h 8551"/>
              <a:gd name="T22" fmla="*/ 2147483647 w 396"/>
              <a:gd name="T23" fmla="*/ 2147483647 h 8551"/>
              <a:gd name="T24" fmla="*/ 2147483647 w 396"/>
              <a:gd name="T25" fmla="*/ 2147483647 h 8551"/>
              <a:gd name="T26" fmla="*/ 2147483647 w 396"/>
              <a:gd name="T27" fmla="*/ 2147483647 h 8551"/>
              <a:gd name="T28" fmla="*/ 2147483647 w 396"/>
              <a:gd name="T29" fmla="*/ 2147483647 h 8551"/>
              <a:gd name="T30" fmla="*/ 2147483647 w 396"/>
              <a:gd name="T31" fmla="*/ 2147483647 h 8551"/>
              <a:gd name="T32" fmla="*/ 2147483647 w 396"/>
              <a:gd name="T33" fmla="*/ 2147483647 h 8551"/>
              <a:gd name="T34" fmla="*/ 2147483647 w 396"/>
              <a:gd name="T35" fmla="*/ 2147483647 h 8551"/>
              <a:gd name="T36" fmla="*/ 2147483647 w 396"/>
              <a:gd name="T37" fmla="*/ 2147483647 h 8551"/>
              <a:gd name="T38" fmla="*/ 2147483647 w 396"/>
              <a:gd name="T39" fmla="*/ 2147483647 h 8551"/>
              <a:gd name="T40" fmla="*/ 2147483647 w 396"/>
              <a:gd name="T41" fmla="*/ 2147483647 h 8551"/>
              <a:gd name="T42" fmla="*/ 2147483647 w 396"/>
              <a:gd name="T43" fmla="*/ 2147483647 h 8551"/>
              <a:gd name="T44" fmla="*/ 2147483647 w 396"/>
              <a:gd name="T45" fmla="*/ 2147483647 h 8551"/>
              <a:gd name="T46" fmla="*/ 2147483647 w 396"/>
              <a:gd name="T47" fmla="*/ 2147483647 h 8551"/>
              <a:gd name="T48" fmla="*/ 2147483647 w 396"/>
              <a:gd name="T49" fmla="*/ 2147483647 h 8551"/>
              <a:gd name="T50" fmla="*/ 2147483647 w 396"/>
              <a:gd name="T51" fmla="*/ 2147483647 h 8551"/>
              <a:gd name="T52" fmla="*/ 2147483647 w 396"/>
              <a:gd name="T53" fmla="*/ 2147483647 h 8551"/>
              <a:gd name="T54" fmla="*/ 2147483647 w 396"/>
              <a:gd name="T55" fmla="*/ 2147483647 h 8551"/>
              <a:gd name="T56" fmla="*/ 2147483647 w 396"/>
              <a:gd name="T57" fmla="*/ 2147483647 h 8551"/>
              <a:gd name="T58" fmla="*/ 2147483647 w 396"/>
              <a:gd name="T59" fmla="*/ 2147483647 h 8551"/>
              <a:gd name="T60" fmla="*/ 2147483647 w 396"/>
              <a:gd name="T61" fmla="*/ 2147483647 h 8551"/>
              <a:gd name="T62" fmla="*/ 2147483647 w 396"/>
              <a:gd name="T63" fmla="*/ 2147483647 h 8551"/>
              <a:gd name="T64" fmla="*/ 2147483647 w 396"/>
              <a:gd name="T65" fmla="*/ 2147483647 h 8551"/>
              <a:gd name="T66" fmla="*/ 2147483647 w 396"/>
              <a:gd name="T67" fmla="*/ 2147483647 h 8551"/>
              <a:gd name="T68" fmla="*/ 2147483647 w 396"/>
              <a:gd name="T69" fmla="*/ 2147483647 h 8551"/>
              <a:gd name="T70" fmla="*/ 2147483647 w 396"/>
              <a:gd name="T71" fmla="*/ 2147483647 h 8551"/>
              <a:gd name="T72" fmla="*/ 2147483647 w 396"/>
              <a:gd name="T73" fmla="*/ 2147483647 h 8551"/>
              <a:gd name="T74" fmla="*/ 2147483647 w 396"/>
              <a:gd name="T75" fmla="*/ 2147483647 h 8551"/>
              <a:gd name="T76" fmla="*/ 2147483647 w 396"/>
              <a:gd name="T77" fmla="*/ 2147483647 h 8551"/>
              <a:gd name="T78" fmla="*/ 2147483647 w 396"/>
              <a:gd name="T79" fmla="*/ 2147483647 h 8551"/>
              <a:gd name="T80" fmla="*/ 2147483647 w 396"/>
              <a:gd name="T81" fmla="*/ 2147483647 h 8551"/>
              <a:gd name="T82" fmla="*/ 2147483647 w 396"/>
              <a:gd name="T83" fmla="*/ 2147483647 h 8551"/>
              <a:gd name="T84" fmla="*/ 2147483647 w 396"/>
              <a:gd name="T85" fmla="*/ 2147483647 h 8551"/>
              <a:gd name="T86" fmla="*/ 0 w 396"/>
              <a:gd name="T87" fmla="*/ 2147483647 h 8551"/>
              <a:gd name="T88" fmla="*/ 0 w 396"/>
              <a:gd name="T89" fmla="*/ 2147483647 h 855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396"/>
              <a:gd name="T136" fmla="*/ 0 h 8551"/>
              <a:gd name="T137" fmla="*/ 396 w 396"/>
              <a:gd name="T138" fmla="*/ 8551 h 8551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396" h="8551">
                <a:moveTo>
                  <a:pt x="0" y="0"/>
                </a:moveTo>
                <a:lnTo>
                  <a:pt x="396" y="1"/>
                </a:lnTo>
                <a:lnTo>
                  <a:pt x="396" y="1536"/>
                </a:lnTo>
                <a:lnTo>
                  <a:pt x="0" y="1573"/>
                </a:lnTo>
                <a:lnTo>
                  <a:pt x="0" y="0"/>
                </a:lnTo>
                <a:close/>
                <a:moveTo>
                  <a:pt x="0" y="7773"/>
                </a:moveTo>
                <a:lnTo>
                  <a:pt x="12" y="7778"/>
                </a:lnTo>
                <a:lnTo>
                  <a:pt x="26" y="7782"/>
                </a:lnTo>
                <a:lnTo>
                  <a:pt x="40" y="7787"/>
                </a:lnTo>
                <a:lnTo>
                  <a:pt x="55" y="7791"/>
                </a:lnTo>
                <a:lnTo>
                  <a:pt x="73" y="7795"/>
                </a:lnTo>
                <a:lnTo>
                  <a:pt x="91" y="7800"/>
                </a:lnTo>
                <a:lnTo>
                  <a:pt x="111" y="7803"/>
                </a:lnTo>
                <a:lnTo>
                  <a:pt x="132" y="7806"/>
                </a:lnTo>
                <a:lnTo>
                  <a:pt x="153" y="7808"/>
                </a:lnTo>
                <a:lnTo>
                  <a:pt x="177" y="7809"/>
                </a:lnTo>
                <a:lnTo>
                  <a:pt x="203" y="7809"/>
                </a:lnTo>
                <a:lnTo>
                  <a:pt x="228" y="7809"/>
                </a:lnTo>
                <a:lnTo>
                  <a:pt x="257" y="7807"/>
                </a:lnTo>
                <a:lnTo>
                  <a:pt x="287" y="7805"/>
                </a:lnTo>
                <a:lnTo>
                  <a:pt x="318" y="7801"/>
                </a:lnTo>
                <a:lnTo>
                  <a:pt x="351" y="7795"/>
                </a:lnTo>
                <a:lnTo>
                  <a:pt x="365" y="7765"/>
                </a:lnTo>
                <a:lnTo>
                  <a:pt x="372" y="7731"/>
                </a:lnTo>
                <a:lnTo>
                  <a:pt x="374" y="7696"/>
                </a:lnTo>
                <a:lnTo>
                  <a:pt x="371" y="7659"/>
                </a:lnTo>
                <a:lnTo>
                  <a:pt x="366" y="7620"/>
                </a:lnTo>
                <a:lnTo>
                  <a:pt x="358" y="7582"/>
                </a:lnTo>
                <a:lnTo>
                  <a:pt x="349" y="7545"/>
                </a:lnTo>
                <a:lnTo>
                  <a:pt x="339" y="7509"/>
                </a:lnTo>
                <a:lnTo>
                  <a:pt x="331" y="7473"/>
                </a:lnTo>
                <a:lnTo>
                  <a:pt x="325" y="7441"/>
                </a:lnTo>
                <a:lnTo>
                  <a:pt x="323" y="7412"/>
                </a:lnTo>
                <a:lnTo>
                  <a:pt x="324" y="7387"/>
                </a:lnTo>
                <a:lnTo>
                  <a:pt x="331" y="7366"/>
                </a:lnTo>
                <a:lnTo>
                  <a:pt x="344" y="7349"/>
                </a:lnTo>
                <a:lnTo>
                  <a:pt x="365" y="7339"/>
                </a:lnTo>
                <a:lnTo>
                  <a:pt x="394" y="7336"/>
                </a:lnTo>
                <a:lnTo>
                  <a:pt x="395" y="7336"/>
                </a:lnTo>
                <a:lnTo>
                  <a:pt x="395" y="7337"/>
                </a:lnTo>
                <a:lnTo>
                  <a:pt x="396" y="8551"/>
                </a:lnTo>
                <a:lnTo>
                  <a:pt x="0" y="8551"/>
                </a:lnTo>
                <a:lnTo>
                  <a:pt x="0" y="7773"/>
                </a:lnTo>
                <a:close/>
              </a:path>
            </a:pathLst>
          </a:custGeom>
          <a:solidFill>
            <a:srgbClr val="D3F1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04" name="Freeform 32"/>
          <p:cNvSpPr>
            <a:spLocks noEditPoints="1"/>
          </p:cNvSpPr>
          <p:nvPr/>
        </p:nvSpPr>
        <p:spPr bwMode="auto">
          <a:xfrm>
            <a:off x="3590926" y="63504"/>
            <a:ext cx="314325" cy="6786563"/>
          </a:xfrm>
          <a:custGeom>
            <a:avLst/>
            <a:gdLst>
              <a:gd name="T0" fmla="*/ 2147483647 w 396"/>
              <a:gd name="T1" fmla="*/ 0 h 8550"/>
              <a:gd name="T2" fmla="*/ 2147483647 w 396"/>
              <a:gd name="T3" fmla="*/ 0 h 8550"/>
              <a:gd name="T4" fmla="*/ 2147483647 w 396"/>
              <a:gd name="T5" fmla="*/ 2147483647 h 8550"/>
              <a:gd name="T6" fmla="*/ 2147483647 w 396"/>
              <a:gd name="T7" fmla="*/ 2147483647 h 8550"/>
              <a:gd name="T8" fmla="*/ 2147483647 w 396"/>
              <a:gd name="T9" fmla="*/ 2147483647 h 8550"/>
              <a:gd name="T10" fmla="*/ 2147483647 w 396"/>
              <a:gd name="T11" fmla="*/ 0 h 8550"/>
              <a:gd name="T12" fmla="*/ 0 w 396"/>
              <a:gd name="T13" fmla="*/ 2147483647 h 8550"/>
              <a:gd name="T14" fmla="*/ 2147483647 w 396"/>
              <a:gd name="T15" fmla="*/ 2147483647 h 8550"/>
              <a:gd name="T16" fmla="*/ 2147483647 w 396"/>
              <a:gd name="T17" fmla="*/ 2147483647 h 8550"/>
              <a:gd name="T18" fmla="*/ 2147483647 w 396"/>
              <a:gd name="T19" fmla="*/ 2147483647 h 8550"/>
              <a:gd name="T20" fmla="*/ 2147483647 w 396"/>
              <a:gd name="T21" fmla="*/ 2147483647 h 8550"/>
              <a:gd name="T22" fmla="*/ 2147483647 w 396"/>
              <a:gd name="T23" fmla="*/ 2147483647 h 8550"/>
              <a:gd name="T24" fmla="*/ 2147483647 w 396"/>
              <a:gd name="T25" fmla="*/ 2147483647 h 8550"/>
              <a:gd name="T26" fmla="*/ 2147483647 w 396"/>
              <a:gd name="T27" fmla="*/ 2147483647 h 8550"/>
              <a:gd name="T28" fmla="*/ 2147483647 w 396"/>
              <a:gd name="T29" fmla="*/ 2147483647 h 8550"/>
              <a:gd name="T30" fmla="*/ 2147483647 w 396"/>
              <a:gd name="T31" fmla="*/ 2147483647 h 8550"/>
              <a:gd name="T32" fmla="*/ 2147483647 w 396"/>
              <a:gd name="T33" fmla="*/ 2147483647 h 8550"/>
              <a:gd name="T34" fmla="*/ 2147483647 w 396"/>
              <a:gd name="T35" fmla="*/ 2147483647 h 8550"/>
              <a:gd name="T36" fmla="*/ 2147483647 w 396"/>
              <a:gd name="T37" fmla="*/ 2147483647 h 8550"/>
              <a:gd name="T38" fmla="*/ 2147483647 w 396"/>
              <a:gd name="T39" fmla="*/ 2147483647 h 8550"/>
              <a:gd name="T40" fmla="*/ 2147483647 w 396"/>
              <a:gd name="T41" fmla="*/ 2147483647 h 8550"/>
              <a:gd name="T42" fmla="*/ 2147483647 w 396"/>
              <a:gd name="T43" fmla="*/ 2147483647 h 8550"/>
              <a:gd name="T44" fmla="*/ 2147483647 w 396"/>
              <a:gd name="T45" fmla="*/ 2147483647 h 8550"/>
              <a:gd name="T46" fmla="*/ 2147483647 w 396"/>
              <a:gd name="T47" fmla="*/ 2147483647 h 8550"/>
              <a:gd name="T48" fmla="*/ 2147483647 w 396"/>
              <a:gd name="T49" fmla="*/ 2147483647 h 8550"/>
              <a:gd name="T50" fmla="*/ 0 w 396"/>
              <a:gd name="T51" fmla="*/ 2147483647 h 855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96"/>
              <a:gd name="T79" fmla="*/ 0 h 8550"/>
              <a:gd name="T80" fmla="*/ 396 w 396"/>
              <a:gd name="T81" fmla="*/ 8550 h 855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96" h="8550">
                <a:moveTo>
                  <a:pt x="1" y="0"/>
                </a:moveTo>
                <a:lnTo>
                  <a:pt x="396" y="0"/>
                </a:lnTo>
                <a:lnTo>
                  <a:pt x="396" y="1525"/>
                </a:lnTo>
                <a:lnTo>
                  <a:pt x="125" y="1523"/>
                </a:lnTo>
                <a:lnTo>
                  <a:pt x="1" y="1535"/>
                </a:lnTo>
                <a:lnTo>
                  <a:pt x="1" y="0"/>
                </a:lnTo>
                <a:close/>
                <a:moveTo>
                  <a:pt x="0" y="7336"/>
                </a:moveTo>
                <a:lnTo>
                  <a:pt x="6" y="7339"/>
                </a:lnTo>
                <a:lnTo>
                  <a:pt x="17" y="7344"/>
                </a:lnTo>
                <a:lnTo>
                  <a:pt x="31" y="7350"/>
                </a:lnTo>
                <a:lnTo>
                  <a:pt x="48" y="7359"/>
                </a:lnTo>
                <a:lnTo>
                  <a:pt x="69" y="7367"/>
                </a:lnTo>
                <a:lnTo>
                  <a:pt x="92" y="7376"/>
                </a:lnTo>
                <a:lnTo>
                  <a:pt x="118" y="7386"/>
                </a:lnTo>
                <a:lnTo>
                  <a:pt x="146" y="7396"/>
                </a:lnTo>
                <a:lnTo>
                  <a:pt x="175" y="7407"/>
                </a:lnTo>
                <a:lnTo>
                  <a:pt x="206" y="7418"/>
                </a:lnTo>
                <a:lnTo>
                  <a:pt x="238" y="7429"/>
                </a:lnTo>
                <a:lnTo>
                  <a:pt x="270" y="7440"/>
                </a:lnTo>
                <a:lnTo>
                  <a:pt x="302" y="7451"/>
                </a:lnTo>
                <a:lnTo>
                  <a:pt x="334" y="7462"/>
                </a:lnTo>
                <a:lnTo>
                  <a:pt x="366" y="7472"/>
                </a:lnTo>
                <a:lnTo>
                  <a:pt x="396" y="7482"/>
                </a:lnTo>
                <a:lnTo>
                  <a:pt x="396" y="8550"/>
                </a:lnTo>
                <a:lnTo>
                  <a:pt x="1" y="8550"/>
                </a:lnTo>
                <a:lnTo>
                  <a:pt x="0" y="7336"/>
                </a:lnTo>
                <a:close/>
              </a:path>
            </a:pathLst>
          </a:custGeom>
          <a:solidFill>
            <a:srgbClr val="CCEF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05" name="Freeform 33"/>
          <p:cNvSpPr>
            <a:spLocks noEditPoints="1"/>
          </p:cNvSpPr>
          <p:nvPr/>
        </p:nvSpPr>
        <p:spPr bwMode="auto">
          <a:xfrm>
            <a:off x="3905250" y="63504"/>
            <a:ext cx="312738" cy="6786563"/>
          </a:xfrm>
          <a:custGeom>
            <a:avLst/>
            <a:gdLst>
              <a:gd name="T0" fmla="*/ 0 w 396"/>
              <a:gd name="T1" fmla="*/ 0 h 8550"/>
              <a:gd name="T2" fmla="*/ 2147483647 w 396"/>
              <a:gd name="T3" fmla="*/ 2147483647 h 8550"/>
              <a:gd name="T4" fmla="*/ 2147483647 w 396"/>
              <a:gd name="T5" fmla="*/ 2147483647 h 8550"/>
              <a:gd name="T6" fmla="*/ 2147483647 w 396"/>
              <a:gd name="T7" fmla="*/ 2147483647 h 8550"/>
              <a:gd name="T8" fmla="*/ 0 w 396"/>
              <a:gd name="T9" fmla="*/ 2147483647 h 8550"/>
              <a:gd name="T10" fmla="*/ 0 w 396"/>
              <a:gd name="T11" fmla="*/ 0 h 8550"/>
              <a:gd name="T12" fmla="*/ 0 w 396"/>
              <a:gd name="T13" fmla="*/ 2147483647 h 8550"/>
              <a:gd name="T14" fmla="*/ 2147483647 w 396"/>
              <a:gd name="T15" fmla="*/ 2147483647 h 8550"/>
              <a:gd name="T16" fmla="*/ 2147483647 w 396"/>
              <a:gd name="T17" fmla="*/ 2147483647 h 8550"/>
              <a:gd name="T18" fmla="*/ 2147483647 w 396"/>
              <a:gd name="T19" fmla="*/ 2147483647 h 8550"/>
              <a:gd name="T20" fmla="*/ 2147483647 w 396"/>
              <a:gd name="T21" fmla="*/ 2147483647 h 8550"/>
              <a:gd name="T22" fmla="*/ 2147483647 w 396"/>
              <a:gd name="T23" fmla="*/ 2147483647 h 8550"/>
              <a:gd name="T24" fmla="*/ 2147483647 w 396"/>
              <a:gd name="T25" fmla="*/ 2147483647 h 8550"/>
              <a:gd name="T26" fmla="*/ 2147483647 w 396"/>
              <a:gd name="T27" fmla="*/ 2147483647 h 8550"/>
              <a:gd name="T28" fmla="*/ 2147483647 w 396"/>
              <a:gd name="T29" fmla="*/ 2147483647 h 8550"/>
              <a:gd name="T30" fmla="*/ 2147483647 w 396"/>
              <a:gd name="T31" fmla="*/ 2147483647 h 8550"/>
              <a:gd name="T32" fmla="*/ 2147483647 w 396"/>
              <a:gd name="T33" fmla="*/ 2147483647 h 8550"/>
              <a:gd name="T34" fmla="*/ 2147483647 w 396"/>
              <a:gd name="T35" fmla="*/ 2147483647 h 8550"/>
              <a:gd name="T36" fmla="*/ 2147483647 w 396"/>
              <a:gd name="T37" fmla="*/ 2147483647 h 8550"/>
              <a:gd name="T38" fmla="*/ 2147483647 w 396"/>
              <a:gd name="T39" fmla="*/ 2147483647 h 8550"/>
              <a:gd name="T40" fmla="*/ 2147483647 w 396"/>
              <a:gd name="T41" fmla="*/ 2147483647 h 8550"/>
              <a:gd name="T42" fmla="*/ 2147483647 w 396"/>
              <a:gd name="T43" fmla="*/ 2147483647 h 8550"/>
              <a:gd name="T44" fmla="*/ 2147483647 w 396"/>
              <a:gd name="T45" fmla="*/ 2147483647 h 8550"/>
              <a:gd name="T46" fmla="*/ 2147483647 w 396"/>
              <a:gd name="T47" fmla="*/ 2147483647 h 8550"/>
              <a:gd name="T48" fmla="*/ 2147483647 w 396"/>
              <a:gd name="T49" fmla="*/ 2147483647 h 8550"/>
              <a:gd name="T50" fmla="*/ 2147483647 w 396"/>
              <a:gd name="T51" fmla="*/ 2147483647 h 8550"/>
              <a:gd name="T52" fmla="*/ 2147483647 w 396"/>
              <a:gd name="T53" fmla="*/ 2147483647 h 8550"/>
              <a:gd name="T54" fmla="*/ 2147483647 w 396"/>
              <a:gd name="T55" fmla="*/ 2147483647 h 8550"/>
              <a:gd name="T56" fmla="*/ 2147483647 w 396"/>
              <a:gd name="T57" fmla="*/ 2147483647 h 8550"/>
              <a:gd name="T58" fmla="*/ 2147483647 w 396"/>
              <a:gd name="T59" fmla="*/ 2147483647 h 8550"/>
              <a:gd name="T60" fmla="*/ 2147483647 w 396"/>
              <a:gd name="T61" fmla="*/ 2147483647 h 8550"/>
              <a:gd name="T62" fmla="*/ 2147483647 w 396"/>
              <a:gd name="T63" fmla="*/ 2147483647 h 8550"/>
              <a:gd name="T64" fmla="*/ 2147483647 w 396"/>
              <a:gd name="T65" fmla="*/ 2147483647 h 8550"/>
              <a:gd name="T66" fmla="*/ 2147483647 w 396"/>
              <a:gd name="T67" fmla="*/ 2147483647 h 8550"/>
              <a:gd name="T68" fmla="*/ 2147483647 w 396"/>
              <a:gd name="T69" fmla="*/ 2147483647 h 8550"/>
              <a:gd name="T70" fmla="*/ 2147483647 w 396"/>
              <a:gd name="T71" fmla="*/ 2147483647 h 8550"/>
              <a:gd name="T72" fmla="*/ 2147483647 w 396"/>
              <a:gd name="T73" fmla="*/ 2147483647 h 8550"/>
              <a:gd name="T74" fmla="*/ 2147483647 w 396"/>
              <a:gd name="T75" fmla="*/ 2147483647 h 8550"/>
              <a:gd name="T76" fmla="*/ 2147483647 w 396"/>
              <a:gd name="T77" fmla="*/ 2147483647 h 8550"/>
              <a:gd name="T78" fmla="*/ 2147483647 w 396"/>
              <a:gd name="T79" fmla="*/ 2147483647 h 8550"/>
              <a:gd name="T80" fmla="*/ 2147483647 w 396"/>
              <a:gd name="T81" fmla="*/ 2147483647 h 8550"/>
              <a:gd name="T82" fmla="*/ 2147483647 w 396"/>
              <a:gd name="T83" fmla="*/ 2147483647 h 8550"/>
              <a:gd name="T84" fmla="*/ 2147483647 w 396"/>
              <a:gd name="T85" fmla="*/ 2147483647 h 8550"/>
              <a:gd name="T86" fmla="*/ 2147483647 w 396"/>
              <a:gd name="T87" fmla="*/ 2147483647 h 8550"/>
              <a:gd name="T88" fmla="*/ 2147483647 w 396"/>
              <a:gd name="T89" fmla="*/ 2147483647 h 8550"/>
              <a:gd name="T90" fmla="*/ 2147483647 w 396"/>
              <a:gd name="T91" fmla="*/ 2147483647 h 8550"/>
              <a:gd name="T92" fmla="*/ 2147483647 w 396"/>
              <a:gd name="T93" fmla="*/ 2147483647 h 8550"/>
              <a:gd name="T94" fmla="*/ 2147483647 w 396"/>
              <a:gd name="T95" fmla="*/ 2147483647 h 8550"/>
              <a:gd name="T96" fmla="*/ 2147483647 w 396"/>
              <a:gd name="T97" fmla="*/ 2147483647 h 8550"/>
              <a:gd name="T98" fmla="*/ 2147483647 w 396"/>
              <a:gd name="T99" fmla="*/ 2147483647 h 8550"/>
              <a:gd name="T100" fmla="*/ 2147483647 w 396"/>
              <a:gd name="T101" fmla="*/ 2147483647 h 8550"/>
              <a:gd name="T102" fmla="*/ 2147483647 w 396"/>
              <a:gd name="T103" fmla="*/ 2147483647 h 8550"/>
              <a:gd name="T104" fmla="*/ 2147483647 w 396"/>
              <a:gd name="T105" fmla="*/ 2147483647 h 8550"/>
              <a:gd name="T106" fmla="*/ 2147483647 w 396"/>
              <a:gd name="T107" fmla="*/ 2147483647 h 8550"/>
              <a:gd name="T108" fmla="*/ 2147483647 w 396"/>
              <a:gd name="T109" fmla="*/ 2147483647 h 8550"/>
              <a:gd name="T110" fmla="*/ 2147483647 w 396"/>
              <a:gd name="T111" fmla="*/ 2147483647 h 8550"/>
              <a:gd name="T112" fmla="*/ 0 w 396"/>
              <a:gd name="T113" fmla="*/ 2147483647 h 8550"/>
              <a:gd name="T114" fmla="*/ 0 w 396"/>
              <a:gd name="T115" fmla="*/ 2147483647 h 855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396"/>
              <a:gd name="T175" fmla="*/ 0 h 8550"/>
              <a:gd name="T176" fmla="*/ 396 w 396"/>
              <a:gd name="T177" fmla="*/ 8550 h 855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396" h="8550">
                <a:moveTo>
                  <a:pt x="0" y="0"/>
                </a:moveTo>
                <a:lnTo>
                  <a:pt x="396" y="1"/>
                </a:lnTo>
                <a:lnTo>
                  <a:pt x="396" y="1524"/>
                </a:lnTo>
                <a:lnTo>
                  <a:pt x="315" y="1527"/>
                </a:lnTo>
                <a:lnTo>
                  <a:pt x="0" y="1525"/>
                </a:lnTo>
                <a:lnTo>
                  <a:pt x="0" y="0"/>
                </a:lnTo>
                <a:close/>
                <a:moveTo>
                  <a:pt x="0" y="7482"/>
                </a:moveTo>
                <a:lnTo>
                  <a:pt x="18" y="7487"/>
                </a:lnTo>
                <a:lnTo>
                  <a:pt x="34" y="7492"/>
                </a:lnTo>
                <a:lnTo>
                  <a:pt x="51" y="7497"/>
                </a:lnTo>
                <a:lnTo>
                  <a:pt x="66" y="7502"/>
                </a:lnTo>
                <a:lnTo>
                  <a:pt x="81" y="7507"/>
                </a:lnTo>
                <a:lnTo>
                  <a:pt x="95" y="7510"/>
                </a:lnTo>
                <a:lnTo>
                  <a:pt x="108" y="7514"/>
                </a:lnTo>
                <a:lnTo>
                  <a:pt x="121" y="7517"/>
                </a:lnTo>
                <a:lnTo>
                  <a:pt x="132" y="7519"/>
                </a:lnTo>
                <a:lnTo>
                  <a:pt x="142" y="7521"/>
                </a:lnTo>
                <a:lnTo>
                  <a:pt x="152" y="7522"/>
                </a:lnTo>
                <a:lnTo>
                  <a:pt x="160" y="7523"/>
                </a:lnTo>
                <a:lnTo>
                  <a:pt x="166" y="7524"/>
                </a:lnTo>
                <a:lnTo>
                  <a:pt x="172" y="7523"/>
                </a:lnTo>
                <a:lnTo>
                  <a:pt x="176" y="7523"/>
                </a:lnTo>
                <a:lnTo>
                  <a:pt x="178" y="7521"/>
                </a:lnTo>
                <a:lnTo>
                  <a:pt x="177" y="7487"/>
                </a:lnTo>
                <a:lnTo>
                  <a:pt x="174" y="7455"/>
                </a:lnTo>
                <a:lnTo>
                  <a:pt x="169" y="7422"/>
                </a:lnTo>
                <a:lnTo>
                  <a:pt x="163" y="7389"/>
                </a:lnTo>
                <a:lnTo>
                  <a:pt x="156" y="7355"/>
                </a:lnTo>
                <a:lnTo>
                  <a:pt x="148" y="7321"/>
                </a:lnTo>
                <a:lnTo>
                  <a:pt x="138" y="7288"/>
                </a:lnTo>
                <a:lnTo>
                  <a:pt x="130" y="7255"/>
                </a:lnTo>
                <a:lnTo>
                  <a:pt x="121" y="7221"/>
                </a:lnTo>
                <a:lnTo>
                  <a:pt x="112" y="7187"/>
                </a:lnTo>
                <a:lnTo>
                  <a:pt x="103" y="7154"/>
                </a:lnTo>
                <a:lnTo>
                  <a:pt x="96" y="7121"/>
                </a:lnTo>
                <a:lnTo>
                  <a:pt x="90" y="7088"/>
                </a:lnTo>
                <a:lnTo>
                  <a:pt x="85" y="7054"/>
                </a:lnTo>
                <a:lnTo>
                  <a:pt x="82" y="7021"/>
                </a:lnTo>
                <a:lnTo>
                  <a:pt x="81" y="6989"/>
                </a:lnTo>
                <a:lnTo>
                  <a:pt x="96" y="6986"/>
                </a:lnTo>
                <a:lnTo>
                  <a:pt x="114" y="6985"/>
                </a:lnTo>
                <a:lnTo>
                  <a:pt x="131" y="6986"/>
                </a:lnTo>
                <a:lnTo>
                  <a:pt x="150" y="6988"/>
                </a:lnTo>
                <a:lnTo>
                  <a:pt x="169" y="6992"/>
                </a:lnTo>
                <a:lnTo>
                  <a:pt x="189" y="6997"/>
                </a:lnTo>
                <a:lnTo>
                  <a:pt x="208" y="7003"/>
                </a:lnTo>
                <a:lnTo>
                  <a:pt x="229" y="7010"/>
                </a:lnTo>
                <a:lnTo>
                  <a:pt x="251" y="7019"/>
                </a:lnTo>
                <a:lnTo>
                  <a:pt x="271" y="7028"/>
                </a:lnTo>
                <a:lnTo>
                  <a:pt x="293" y="7037"/>
                </a:lnTo>
                <a:lnTo>
                  <a:pt x="313" y="7048"/>
                </a:lnTo>
                <a:lnTo>
                  <a:pt x="334" y="7058"/>
                </a:lnTo>
                <a:lnTo>
                  <a:pt x="356" y="7070"/>
                </a:lnTo>
                <a:lnTo>
                  <a:pt x="375" y="7081"/>
                </a:lnTo>
                <a:lnTo>
                  <a:pt x="396" y="7092"/>
                </a:lnTo>
                <a:lnTo>
                  <a:pt x="396" y="8550"/>
                </a:lnTo>
                <a:lnTo>
                  <a:pt x="0" y="8550"/>
                </a:lnTo>
                <a:lnTo>
                  <a:pt x="0" y="7482"/>
                </a:lnTo>
                <a:close/>
              </a:path>
            </a:pathLst>
          </a:custGeom>
          <a:solidFill>
            <a:srgbClr val="C4EC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06" name="Freeform 34"/>
          <p:cNvSpPr>
            <a:spLocks noEditPoints="1"/>
          </p:cNvSpPr>
          <p:nvPr/>
        </p:nvSpPr>
        <p:spPr bwMode="auto">
          <a:xfrm>
            <a:off x="4217990" y="65089"/>
            <a:ext cx="314325" cy="6784975"/>
          </a:xfrm>
          <a:custGeom>
            <a:avLst/>
            <a:gdLst>
              <a:gd name="T0" fmla="*/ 0 w 396"/>
              <a:gd name="T1" fmla="*/ 0 h 8549"/>
              <a:gd name="T2" fmla="*/ 2147483647 w 396"/>
              <a:gd name="T3" fmla="*/ 0 h 8549"/>
              <a:gd name="T4" fmla="*/ 2147483647 w 396"/>
              <a:gd name="T5" fmla="*/ 2147483647 h 8549"/>
              <a:gd name="T6" fmla="*/ 0 w 396"/>
              <a:gd name="T7" fmla="*/ 2147483647 h 8549"/>
              <a:gd name="T8" fmla="*/ 0 w 396"/>
              <a:gd name="T9" fmla="*/ 0 h 8549"/>
              <a:gd name="T10" fmla="*/ 0 w 396"/>
              <a:gd name="T11" fmla="*/ 2147483647 h 8549"/>
              <a:gd name="T12" fmla="*/ 2147483647 w 396"/>
              <a:gd name="T13" fmla="*/ 2147483647 h 8549"/>
              <a:gd name="T14" fmla="*/ 2147483647 w 396"/>
              <a:gd name="T15" fmla="*/ 2147483647 h 8549"/>
              <a:gd name="T16" fmla="*/ 2147483647 w 396"/>
              <a:gd name="T17" fmla="*/ 2147483647 h 8549"/>
              <a:gd name="T18" fmla="*/ 2147483647 w 396"/>
              <a:gd name="T19" fmla="*/ 2147483647 h 8549"/>
              <a:gd name="T20" fmla="*/ 2147483647 w 396"/>
              <a:gd name="T21" fmla="*/ 2147483647 h 8549"/>
              <a:gd name="T22" fmla="*/ 2147483647 w 396"/>
              <a:gd name="T23" fmla="*/ 2147483647 h 8549"/>
              <a:gd name="T24" fmla="*/ 2147483647 w 396"/>
              <a:gd name="T25" fmla="*/ 2147483647 h 8549"/>
              <a:gd name="T26" fmla="*/ 2147483647 w 396"/>
              <a:gd name="T27" fmla="*/ 2147483647 h 8549"/>
              <a:gd name="T28" fmla="*/ 2147483647 w 396"/>
              <a:gd name="T29" fmla="*/ 2147483647 h 8549"/>
              <a:gd name="T30" fmla="*/ 2147483647 w 396"/>
              <a:gd name="T31" fmla="*/ 2147483647 h 8549"/>
              <a:gd name="T32" fmla="*/ 2147483647 w 396"/>
              <a:gd name="T33" fmla="*/ 2147483647 h 8549"/>
              <a:gd name="T34" fmla="*/ 2147483647 w 396"/>
              <a:gd name="T35" fmla="*/ 2147483647 h 8549"/>
              <a:gd name="T36" fmla="*/ 2147483647 w 396"/>
              <a:gd name="T37" fmla="*/ 2147483647 h 8549"/>
              <a:gd name="T38" fmla="*/ 2147483647 w 396"/>
              <a:gd name="T39" fmla="*/ 2147483647 h 8549"/>
              <a:gd name="T40" fmla="*/ 2147483647 w 396"/>
              <a:gd name="T41" fmla="*/ 2147483647 h 8549"/>
              <a:gd name="T42" fmla="*/ 2147483647 w 396"/>
              <a:gd name="T43" fmla="*/ 2147483647 h 8549"/>
              <a:gd name="T44" fmla="*/ 2147483647 w 396"/>
              <a:gd name="T45" fmla="*/ 2147483647 h 8549"/>
              <a:gd name="T46" fmla="*/ 2147483647 w 396"/>
              <a:gd name="T47" fmla="*/ 2147483647 h 8549"/>
              <a:gd name="T48" fmla="*/ 2147483647 w 396"/>
              <a:gd name="T49" fmla="*/ 2147483647 h 8549"/>
              <a:gd name="T50" fmla="*/ 2147483647 w 396"/>
              <a:gd name="T51" fmla="*/ 2147483647 h 8549"/>
              <a:gd name="T52" fmla="*/ 2147483647 w 396"/>
              <a:gd name="T53" fmla="*/ 2147483647 h 8549"/>
              <a:gd name="T54" fmla="*/ 2147483647 w 396"/>
              <a:gd name="T55" fmla="*/ 2147483647 h 8549"/>
              <a:gd name="T56" fmla="*/ 2147483647 w 396"/>
              <a:gd name="T57" fmla="*/ 2147483647 h 8549"/>
              <a:gd name="T58" fmla="*/ 2147483647 w 396"/>
              <a:gd name="T59" fmla="*/ 2147483647 h 8549"/>
              <a:gd name="T60" fmla="*/ 2147483647 w 396"/>
              <a:gd name="T61" fmla="*/ 2147483647 h 8549"/>
              <a:gd name="T62" fmla="*/ 2147483647 w 396"/>
              <a:gd name="T63" fmla="*/ 2147483647 h 8549"/>
              <a:gd name="T64" fmla="*/ 2147483647 w 396"/>
              <a:gd name="T65" fmla="*/ 2147483647 h 8549"/>
              <a:gd name="T66" fmla="*/ 2147483647 w 396"/>
              <a:gd name="T67" fmla="*/ 2147483647 h 8549"/>
              <a:gd name="T68" fmla="*/ 2147483647 w 396"/>
              <a:gd name="T69" fmla="*/ 2147483647 h 8549"/>
              <a:gd name="T70" fmla="*/ 2147483647 w 396"/>
              <a:gd name="T71" fmla="*/ 2147483647 h 8549"/>
              <a:gd name="T72" fmla="*/ 2147483647 w 396"/>
              <a:gd name="T73" fmla="*/ 2147483647 h 8549"/>
              <a:gd name="T74" fmla="*/ 2147483647 w 396"/>
              <a:gd name="T75" fmla="*/ 2147483647 h 8549"/>
              <a:gd name="T76" fmla="*/ 2147483647 w 396"/>
              <a:gd name="T77" fmla="*/ 2147483647 h 8549"/>
              <a:gd name="T78" fmla="*/ 0 w 396"/>
              <a:gd name="T79" fmla="*/ 2147483647 h 8549"/>
              <a:gd name="T80" fmla="*/ 0 w 396"/>
              <a:gd name="T81" fmla="*/ 2147483647 h 8549"/>
              <a:gd name="T82" fmla="*/ 2147483647 w 396"/>
              <a:gd name="T83" fmla="*/ 2147483647 h 8549"/>
              <a:gd name="T84" fmla="*/ 2147483647 w 396"/>
              <a:gd name="T85" fmla="*/ 2147483647 h 8549"/>
              <a:gd name="T86" fmla="*/ 2147483647 w 396"/>
              <a:gd name="T87" fmla="*/ 2147483647 h 8549"/>
              <a:gd name="T88" fmla="*/ 2147483647 w 396"/>
              <a:gd name="T89" fmla="*/ 2147483647 h 8549"/>
              <a:gd name="T90" fmla="*/ 2147483647 w 396"/>
              <a:gd name="T91" fmla="*/ 2147483647 h 8549"/>
              <a:gd name="T92" fmla="*/ 2147483647 w 396"/>
              <a:gd name="T93" fmla="*/ 2147483647 h 8549"/>
              <a:gd name="T94" fmla="*/ 2147483647 w 396"/>
              <a:gd name="T95" fmla="*/ 2147483647 h 8549"/>
              <a:gd name="T96" fmla="*/ 2147483647 w 396"/>
              <a:gd name="T97" fmla="*/ 2147483647 h 8549"/>
              <a:gd name="T98" fmla="*/ 2147483647 w 396"/>
              <a:gd name="T99" fmla="*/ 2147483647 h 8549"/>
              <a:gd name="T100" fmla="*/ 2147483647 w 396"/>
              <a:gd name="T101" fmla="*/ 2147483647 h 854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96"/>
              <a:gd name="T154" fmla="*/ 0 h 8549"/>
              <a:gd name="T155" fmla="*/ 396 w 396"/>
              <a:gd name="T156" fmla="*/ 8549 h 8549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96" h="8549">
                <a:moveTo>
                  <a:pt x="0" y="0"/>
                </a:moveTo>
                <a:lnTo>
                  <a:pt x="396" y="0"/>
                </a:lnTo>
                <a:lnTo>
                  <a:pt x="396" y="1506"/>
                </a:lnTo>
                <a:lnTo>
                  <a:pt x="0" y="1523"/>
                </a:lnTo>
                <a:lnTo>
                  <a:pt x="0" y="0"/>
                </a:lnTo>
                <a:close/>
                <a:moveTo>
                  <a:pt x="0" y="7091"/>
                </a:moveTo>
                <a:lnTo>
                  <a:pt x="21" y="7103"/>
                </a:lnTo>
                <a:lnTo>
                  <a:pt x="41" y="7114"/>
                </a:lnTo>
                <a:lnTo>
                  <a:pt x="60" y="7125"/>
                </a:lnTo>
                <a:lnTo>
                  <a:pt x="80" y="7135"/>
                </a:lnTo>
                <a:lnTo>
                  <a:pt x="97" y="7144"/>
                </a:lnTo>
                <a:lnTo>
                  <a:pt x="114" y="7152"/>
                </a:lnTo>
                <a:lnTo>
                  <a:pt x="129" y="7159"/>
                </a:lnTo>
                <a:lnTo>
                  <a:pt x="143" y="7164"/>
                </a:lnTo>
                <a:lnTo>
                  <a:pt x="155" y="7168"/>
                </a:lnTo>
                <a:lnTo>
                  <a:pt x="166" y="7170"/>
                </a:lnTo>
                <a:lnTo>
                  <a:pt x="176" y="7170"/>
                </a:lnTo>
                <a:lnTo>
                  <a:pt x="183" y="7169"/>
                </a:lnTo>
                <a:lnTo>
                  <a:pt x="188" y="7165"/>
                </a:lnTo>
                <a:lnTo>
                  <a:pt x="192" y="7158"/>
                </a:lnTo>
                <a:lnTo>
                  <a:pt x="193" y="7150"/>
                </a:lnTo>
                <a:lnTo>
                  <a:pt x="192" y="7138"/>
                </a:lnTo>
                <a:lnTo>
                  <a:pt x="195" y="7100"/>
                </a:lnTo>
                <a:lnTo>
                  <a:pt x="199" y="7064"/>
                </a:lnTo>
                <a:lnTo>
                  <a:pt x="206" y="7028"/>
                </a:lnTo>
                <a:lnTo>
                  <a:pt x="213" y="6994"/>
                </a:lnTo>
                <a:lnTo>
                  <a:pt x="222" y="6961"/>
                </a:lnTo>
                <a:lnTo>
                  <a:pt x="232" y="6930"/>
                </a:lnTo>
                <a:lnTo>
                  <a:pt x="244" y="6899"/>
                </a:lnTo>
                <a:lnTo>
                  <a:pt x="257" y="6870"/>
                </a:lnTo>
                <a:lnTo>
                  <a:pt x="270" y="6842"/>
                </a:lnTo>
                <a:lnTo>
                  <a:pt x="286" y="6815"/>
                </a:lnTo>
                <a:lnTo>
                  <a:pt x="302" y="6789"/>
                </a:lnTo>
                <a:lnTo>
                  <a:pt x="320" y="6763"/>
                </a:lnTo>
                <a:lnTo>
                  <a:pt x="337" y="6739"/>
                </a:lnTo>
                <a:lnTo>
                  <a:pt x="356" y="6716"/>
                </a:lnTo>
                <a:lnTo>
                  <a:pt x="375" y="6694"/>
                </a:lnTo>
                <a:lnTo>
                  <a:pt x="396" y="6672"/>
                </a:lnTo>
                <a:lnTo>
                  <a:pt x="396" y="8549"/>
                </a:lnTo>
                <a:lnTo>
                  <a:pt x="0" y="8549"/>
                </a:lnTo>
                <a:lnTo>
                  <a:pt x="0" y="7091"/>
                </a:lnTo>
                <a:close/>
                <a:moveTo>
                  <a:pt x="395" y="5593"/>
                </a:moveTo>
                <a:lnTo>
                  <a:pt x="366" y="5586"/>
                </a:lnTo>
                <a:lnTo>
                  <a:pt x="345" y="5582"/>
                </a:lnTo>
                <a:lnTo>
                  <a:pt x="329" y="5580"/>
                </a:lnTo>
                <a:lnTo>
                  <a:pt x="323" y="5582"/>
                </a:lnTo>
                <a:lnTo>
                  <a:pt x="325" y="5587"/>
                </a:lnTo>
                <a:lnTo>
                  <a:pt x="336" y="5597"/>
                </a:lnTo>
                <a:lnTo>
                  <a:pt x="359" y="5611"/>
                </a:lnTo>
                <a:lnTo>
                  <a:pt x="393" y="5629"/>
                </a:lnTo>
                <a:lnTo>
                  <a:pt x="395" y="5593"/>
                </a:lnTo>
                <a:close/>
              </a:path>
            </a:pathLst>
          </a:custGeom>
          <a:solidFill>
            <a:srgbClr val="BDEA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07" name="Freeform 35"/>
          <p:cNvSpPr>
            <a:spLocks noEditPoints="1"/>
          </p:cNvSpPr>
          <p:nvPr/>
        </p:nvSpPr>
        <p:spPr bwMode="auto">
          <a:xfrm>
            <a:off x="4530727" y="65089"/>
            <a:ext cx="315913" cy="6784975"/>
          </a:xfrm>
          <a:custGeom>
            <a:avLst/>
            <a:gdLst>
              <a:gd name="T0" fmla="*/ 2147483647 w 398"/>
              <a:gd name="T1" fmla="*/ 0 h 8549"/>
              <a:gd name="T2" fmla="*/ 2147483647 w 398"/>
              <a:gd name="T3" fmla="*/ 2147483647 h 8549"/>
              <a:gd name="T4" fmla="*/ 2147483647 w 398"/>
              <a:gd name="T5" fmla="*/ 0 h 8549"/>
              <a:gd name="T6" fmla="*/ 2147483647 w 398"/>
              <a:gd name="T7" fmla="*/ 2147483647 h 8549"/>
              <a:gd name="T8" fmla="*/ 2147483647 w 398"/>
              <a:gd name="T9" fmla="*/ 2147483647 h 8549"/>
              <a:gd name="T10" fmla="*/ 2147483647 w 398"/>
              <a:gd name="T11" fmla="*/ 2147483647 h 8549"/>
              <a:gd name="T12" fmla="*/ 2147483647 w 398"/>
              <a:gd name="T13" fmla="*/ 2147483647 h 8549"/>
              <a:gd name="T14" fmla="*/ 2147483647 w 398"/>
              <a:gd name="T15" fmla="*/ 2147483647 h 8549"/>
              <a:gd name="T16" fmla="*/ 2147483647 w 398"/>
              <a:gd name="T17" fmla="*/ 2147483647 h 8549"/>
              <a:gd name="T18" fmla="*/ 2147483647 w 398"/>
              <a:gd name="T19" fmla="*/ 2147483647 h 8549"/>
              <a:gd name="T20" fmla="*/ 2147483647 w 398"/>
              <a:gd name="T21" fmla="*/ 2147483647 h 8549"/>
              <a:gd name="T22" fmla="*/ 2147483647 w 398"/>
              <a:gd name="T23" fmla="*/ 2147483647 h 8549"/>
              <a:gd name="T24" fmla="*/ 2147483647 w 398"/>
              <a:gd name="T25" fmla="*/ 2147483647 h 8549"/>
              <a:gd name="T26" fmla="*/ 2147483647 w 398"/>
              <a:gd name="T27" fmla="*/ 2147483647 h 8549"/>
              <a:gd name="T28" fmla="*/ 2147483647 w 398"/>
              <a:gd name="T29" fmla="*/ 2147483647 h 8549"/>
              <a:gd name="T30" fmla="*/ 2147483647 w 398"/>
              <a:gd name="T31" fmla="*/ 2147483647 h 8549"/>
              <a:gd name="T32" fmla="*/ 2147483647 w 398"/>
              <a:gd name="T33" fmla="*/ 2147483647 h 8549"/>
              <a:gd name="T34" fmla="*/ 2147483647 w 398"/>
              <a:gd name="T35" fmla="*/ 2147483647 h 8549"/>
              <a:gd name="T36" fmla="*/ 2147483647 w 398"/>
              <a:gd name="T37" fmla="*/ 2147483647 h 8549"/>
              <a:gd name="T38" fmla="*/ 2147483647 w 398"/>
              <a:gd name="T39" fmla="*/ 2147483647 h 8549"/>
              <a:gd name="T40" fmla="*/ 2147483647 w 398"/>
              <a:gd name="T41" fmla="*/ 2147483647 h 8549"/>
              <a:gd name="T42" fmla="*/ 2147483647 w 398"/>
              <a:gd name="T43" fmla="*/ 2147483647 h 8549"/>
              <a:gd name="T44" fmla="*/ 2147483647 w 398"/>
              <a:gd name="T45" fmla="*/ 2147483647 h 8549"/>
              <a:gd name="T46" fmla="*/ 0 w 398"/>
              <a:gd name="T47" fmla="*/ 2147483647 h 8549"/>
              <a:gd name="T48" fmla="*/ 2147483647 w 398"/>
              <a:gd name="T49" fmla="*/ 2147483647 h 8549"/>
              <a:gd name="T50" fmla="*/ 2147483647 w 398"/>
              <a:gd name="T51" fmla="*/ 2147483647 h 8549"/>
              <a:gd name="T52" fmla="*/ 2147483647 w 398"/>
              <a:gd name="T53" fmla="*/ 2147483647 h 8549"/>
              <a:gd name="T54" fmla="*/ 2147483647 w 398"/>
              <a:gd name="T55" fmla="*/ 2147483647 h 8549"/>
              <a:gd name="T56" fmla="*/ 2147483647 w 398"/>
              <a:gd name="T57" fmla="*/ 2147483647 h 8549"/>
              <a:gd name="T58" fmla="*/ 2147483647 w 398"/>
              <a:gd name="T59" fmla="*/ 2147483647 h 8549"/>
              <a:gd name="T60" fmla="*/ 2147483647 w 398"/>
              <a:gd name="T61" fmla="*/ 2147483647 h 8549"/>
              <a:gd name="T62" fmla="*/ 2147483647 w 398"/>
              <a:gd name="T63" fmla="*/ 2147483647 h 8549"/>
              <a:gd name="T64" fmla="*/ 2147483647 w 398"/>
              <a:gd name="T65" fmla="*/ 2147483647 h 8549"/>
              <a:gd name="T66" fmla="*/ 2147483647 w 398"/>
              <a:gd name="T67" fmla="*/ 2147483647 h 8549"/>
              <a:gd name="T68" fmla="*/ 2147483647 w 398"/>
              <a:gd name="T69" fmla="*/ 2147483647 h 8549"/>
              <a:gd name="T70" fmla="*/ 2147483647 w 398"/>
              <a:gd name="T71" fmla="*/ 2147483647 h 8549"/>
              <a:gd name="T72" fmla="*/ 2147483647 w 398"/>
              <a:gd name="T73" fmla="*/ 2147483647 h 8549"/>
              <a:gd name="T74" fmla="*/ 2147483647 w 398"/>
              <a:gd name="T75" fmla="*/ 2147483647 h 8549"/>
              <a:gd name="T76" fmla="*/ 2147483647 w 398"/>
              <a:gd name="T77" fmla="*/ 2147483647 h 8549"/>
              <a:gd name="T78" fmla="*/ 2147483647 w 398"/>
              <a:gd name="T79" fmla="*/ 2147483647 h 8549"/>
              <a:gd name="T80" fmla="*/ 2147483647 w 398"/>
              <a:gd name="T81" fmla="*/ 2147483647 h 8549"/>
              <a:gd name="T82" fmla="*/ 2147483647 w 398"/>
              <a:gd name="T83" fmla="*/ 2147483647 h 8549"/>
              <a:gd name="T84" fmla="*/ 2147483647 w 398"/>
              <a:gd name="T85" fmla="*/ 2147483647 h 854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98"/>
              <a:gd name="T130" fmla="*/ 0 h 8549"/>
              <a:gd name="T131" fmla="*/ 398 w 398"/>
              <a:gd name="T132" fmla="*/ 8549 h 8549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98" h="8549">
                <a:moveTo>
                  <a:pt x="3" y="0"/>
                </a:moveTo>
                <a:lnTo>
                  <a:pt x="398" y="0"/>
                </a:lnTo>
                <a:lnTo>
                  <a:pt x="398" y="1393"/>
                </a:lnTo>
                <a:lnTo>
                  <a:pt x="86" y="1502"/>
                </a:lnTo>
                <a:lnTo>
                  <a:pt x="3" y="1506"/>
                </a:lnTo>
                <a:lnTo>
                  <a:pt x="3" y="0"/>
                </a:lnTo>
                <a:close/>
                <a:moveTo>
                  <a:pt x="2" y="5593"/>
                </a:moveTo>
                <a:lnTo>
                  <a:pt x="19" y="5598"/>
                </a:lnTo>
                <a:lnTo>
                  <a:pt x="39" y="5603"/>
                </a:lnTo>
                <a:lnTo>
                  <a:pt x="61" y="5609"/>
                </a:lnTo>
                <a:lnTo>
                  <a:pt x="82" y="5615"/>
                </a:lnTo>
                <a:lnTo>
                  <a:pt x="106" y="5621"/>
                </a:lnTo>
                <a:lnTo>
                  <a:pt x="131" y="5627"/>
                </a:lnTo>
                <a:lnTo>
                  <a:pt x="155" y="5634"/>
                </a:lnTo>
                <a:lnTo>
                  <a:pt x="182" y="5641"/>
                </a:lnTo>
                <a:lnTo>
                  <a:pt x="208" y="5648"/>
                </a:lnTo>
                <a:lnTo>
                  <a:pt x="235" y="5655"/>
                </a:lnTo>
                <a:lnTo>
                  <a:pt x="262" y="5662"/>
                </a:lnTo>
                <a:lnTo>
                  <a:pt x="290" y="5668"/>
                </a:lnTo>
                <a:lnTo>
                  <a:pt x="317" y="5675"/>
                </a:lnTo>
                <a:lnTo>
                  <a:pt x="345" y="5681"/>
                </a:lnTo>
                <a:lnTo>
                  <a:pt x="371" y="5687"/>
                </a:lnTo>
                <a:lnTo>
                  <a:pt x="398" y="5693"/>
                </a:lnTo>
                <a:lnTo>
                  <a:pt x="398" y="5868"/>
                </a:lnTo>
                <a:lnTo>
                  <a:pt x="383" y="5857"/>
                </a:lnTo>
                <a:lnTo>
                  <a:pt x="366" y="5845"/>
                </a:lnTo>
                <a:lnTo>
                  <a:pt x="350" y="5834"/>
                </a:lnTo>
                <a:lnTo>
                  <a:pt x="332" y="5822"/>
                </a:lnTo>
                <a:lnTo>
                  <a:pt x="315" y="5810"/>
                </a:lnTo>
                <a:lnTo>
                  <a:pt x="296" y="5798"/>
                </a:lnTo>
                <a:lnTo>
                  <a:pt x="277" y="5785"/>
                </a:lnTo>
                <a:lnTo>
                  <a:pt x="257" y="5773"/>
                </a:lnTo>
                <a:lnTo>
                  <a:pt x="237" y="5760"/>
                </a:lnTo>
                <a:lnTo>
                  <a:pt x="215" y="5747"/>
                </a:lnTo>
                <a:lnTo>
                  <a:pt x="193" y="5733"/>
                </a:lnTo>
                <a:lnTo>
                  <a:pt x="171" y="5720"/>
                </a:lnTo>
                <a:lnTo>
                  <a:pt x="147" y="5707"/>
                </a:lnTo>
                <a:lnTo>
                  <a:pt x="123" y="5693"/>
                </a:lnTo>
                <a:lnTo>
                  <a:pt x="99" y="5680"/>
                </a:lnTo>
                <a:lnTo>
                  <a:pt x="73" y="5666"/>
                </a:lnTo>
                <a:lnTo>
                  <a:pt x="63" y="5661"/>
                </a:lnTo>
                <a:lnTo>
                  <a:pt x="52" y="5656"/>
                </a:lnTo>
                <a:lnTo>
                  <a:pt x="42" y="5651"/>
                </a:lnTo>
                <a:lnTo>
                  <a:pt x="33" y="5646"/>
                </a:lnTo>
                <a:lnTo>
                  <a:pt x="24" y="5642"/>
                </a:lnTo>
                <a:lnTo>
                  <a:pt x="15" y="5637"/>
                </a:lnTo>
                <a:lnTo>
                  <a:pt x="7" y="5633"/>
                </a:lnTo>
                <a:lnTo>
                  <a:pt x="0" y="5629"/>
                </a:lnTo>
                <a:lnTo>
                  <a:pt x="2" y="5593"/>
                </a:lnTo>
                <a:close/>
                <a:moveTo>
                  <a:pt x="3" y="6672"/>
                </a:moveTo>
                <a:lnTo>
                  <a:pt x="28" y="6647"/>
                </a:lnTo>
                <a:lnTo>
                  <a:pt x="52" y="6624"/>
                </a:lnTo>
                <a:lnTo>
                  <a:pt x="77" y="6600"/>
                </a:lnTo>
                <a:lnTo>
                  <a:pt x="104" y="6577"/>
                </a:lnTo>
                <a:lnTo>
                  <a:pt x="130" y="6556"/>
                </a:lnTo>
                <a:lnTo>
                  <a:pt x="155" y="6535"/>
                </a:lnTo>
                <a:lnTo>
                  <a:pt x="182" y="6514"/>
                </a:lnTo>
                <a:lnTo>
                  <a:pt x="208" y="6494"/>
                </a:lnTo>
                <a:lnTo>
                  <a:pt x="234" y="6473"/>
                </a:lnTo>
                <a:lnTo>
                  <a:pt x="259" y="6453"/>
                </a:lnTo>
                <a:lnTo>
                  <a:pt x="284" y="6434"/>
                </a:lnTo>
                <a:lnTo>
                  <a:pt x="309" y="6414"/>
                </a:lnTo>
                <a:lnTo>
                  <a:pt x="332" y="6395"/>
                </a:lnTo>
                <a:lnTo>
                  <a:pt x="355" y="6376"/>
                </a:lnTo>
                <a:lnTo>
                  <a:pt x="378" y="6356"/>
                </a:lnTo>
                <a:lnTo>
                  <a:pt x="398" y="6336"/>
                </a:lnTo>
                <a:lnTo>
                  <a:pt x="398" y="8549"/>
                </a:lnTo>
                <a:lnTo>
                  <a:pt x="3" y="8549"/>
                </a:lnTo>
                <a:lnTo>
                  <a:pt x="3" y="6672"/>
                </a:lnTo>
                <a:close/>
                <a:moveTo>
                  <a:pt x="395" y="3722"/>
                </a:moveTo>
                <a:lnTo>
                  <a:pt x="363" y="3725"/>
                </a:lnTo>
                <a:lnTo>
                  <a:pt x="344" y="3729"/>
                </a:lnTo>
                <a:lnTo>
                  <a:pt x="331" y="3734"/>
                </a:lnTo>
                <a:lnTo>
                  <a:pt x="326" y="3740"/>
                </a:lnTo>
                <a:lnTo>
                  <a:pt x="325" y="3748"/>
                </a:lnTo>
                <a:lnTo>
                  <a:pt x="325" y="3756"/>
                </a:lnTo>
                <a:lnTo>
                  <a:pt x="324" y="3765"/>
                </a:lnTo>
                <a:lnTo>
                  <a:pt x="321" y="3776"/>
                </a:lnTo>
                <a:lnTo>
                  <a:pt x="322" y="3782"/>
                </a:lnTo>
                <a:lnTo>
                  <a:pt x="326" y="3789"/>
                </a:lnTo>
                <a:lnTo>
                  <a:pt x="332" y="3796"/>
                </a:lnTo>
                <a:lnTo>
                  <a:pt x="342" y="3804"/>
                </a:lnTo>
                <a:lnTo>
                  <a:pt x="352" y="3812"/>
                </a:lnTo>
                <a:lnTo>
                  <a:pt x="365" y="3820"/>
                </a:lnTo>
                <a:lnTo>
                  <a:pt x="381" y="3829"/>
                </a:lnTo>
                <a:lnTo>
                  <a:pt x="397" y="3839"/>
                </a:lnTo>
                <a:lnTo>
                  <a:pt x="395" y="3722"/>
                </a:lnTo>
                <a:close/>
              </a:path>
            </a:pathLst>
          </a:custGeom>
          <a:solidFill>
            <a:srgbClr val="B5E7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08" name="Freeform 36"/>
          <p:cNvSpPr>
            <a:spLocks noEditPoints="1"/>
          </p:cNvSpPr>
          <p:nvPr/>
        </p:nvSpPr>
        <p:spPr bwMode="auto">
          <a:xfrm>
            <a:off x="4845052" y="107378"/>
            <a:ext cx="315913" cy="6784975"/>
          </a:xfrm>
          <a:custGeom>
            <a:avLst/>
            <a:gdLst>
              <a:gd name="T0" fmla="*/ 2147483647 w 399"/>
              <a:gd name="T1" fmla="*/ 2147483647 h 8549"/>
              <a:gd name="T2" fmla="*/ 0 w 399"/>
              <a:gd name="T3" fmla="*/ 2147483647 h 8549"/>
              <a:gd name="T4" fmla="*/ 2147483647 w 399"/>
              <a:gd name="T5" fmla="*/ 2147483647 h 8549"/>
              <a:gd name="T6" fmla="*/ 2147483647 w 399"/>
              <a:gd name="T7" fmla="*/ 2147483647 h 8549"/>
              <a:gd name="T8" fmla="*/ 2147483647 w 399"/>
              <a:gd name="T9" fmla="*/ 2147483647 h 8549"/>
              <a:gd name="T10" fmla="*/ 2147483647 w 399"/>
              <a:gd name="T11" fmla="*/ 2147483647 h 8549"/>
              <a:gd name="T12" fmla="*/ 2147483647 w 399"/>
              <a:gd name="T13" fmla="*/ 2147483647 h 8549"/>
              <a:gd name="T14" fmla="*/ 2147483647 w 399"/>
              <a:gd name="T15" fmla="*/ 2147483647 h 8549"/>
              <a:gd name="T16" fmla="*/ 2147483647 w 399"/>
              <a:gd name="T17" fmla="*/ 2147483647 h 8549"/>
              <a:gd name="T18" fmla="*/ 2147483647 w 399"/>
              <a:gd name="T19" fmla="*/ 2147483647 h 8549"/>
              <a:gd name="T20" fmla="*/ 2147483647 w 399"/>
              <a:gd name="T21" fmla="*/ 2147483647 h 8549"/>
              <a:gd name="T22" fmla="*/ 2147483647 w 399"/>
              <a:gd name="T23" fmla="*/ 2147483647 h 8549"/>
              <a:gd name="T24" fmla="*/ 2147483647 w 399"/>
              <a:gd name="T25" fmla="*/ 2147483647 h 8549"/>
              <a:gd name="T26" fmla="*/ 2147483647 w 399"/>
              <a:gd name="T27" fmla="*/ 2147483647 h 8549"/>
              <a:gd name="T28" fmla="*/ 2147483647 w 399"/>
              <a:gd name="T29" fmla="*/ 2147483647 h 8549"/>
              <a:gd name="T30" fmla="*/ 2147483647 w 399"/>
              <a:gd name="T31" fmla="*/ 2147483647 h 8549"/>
              <a:gd name="T32" fmla="*/ 2147483647 w 399"/>
              <a:gd name="T33" fmla="*/ 2147483647 h 8549"/>
              <a:gd name="T34" fmla="*/ 2147483647 w 399"/>
              <a:gd name="T35" fmla="*/ 2147483647 h 8549"/>
              <a:gd name="T36" fmla="*/ 2147483647 w 399"/>
              <a:gd name="T37" fmla="*/ 2147483647 h 8549"/>
              <a:gd name="T38" fmla="*/ 2147483647 w 399"/>
              <a:gd name="T39" fmla="*/ 2147483647 h 8549"/>
              <a:gd name="T40" fmla="*/ 2147483647 w 399"/>
              <a:gd name="T41" fmla="*/ 2147483647 h 8549"/>
              <a:gd name="T42" fmla="*/ 2147483647 w 399"/>
              <a:gd name="T43" fmla="*/ 2147483647 h 8549"/>
              <a:gd name="T44" fmla="*/ 2147483647 w 399"/>
              <a:gd name="T45" fmla="*/ 2147483647 h 8549"/>
              <a:gd name="T46" fmla="*/ 2147483647 w 399"/>
              <a:gd name="T47" fmla="*/ 2147483647 h 8549"/>
              <a:gd name="T48" fmla="*/ 2147483647 w 399"/>
              <a:gd name="T49" fmla="*/ 2147483647 h 8549"/>
              <a:gd name="T50" fmla="*/ 2147483647 w 399"/>
              <a:gd name="T51" fmla="*/ 2147483647 h 8549"/>
              <a:gd name="T52" fmla="*/ 2147483647 w 399"/>
              <a:gd name="T53" fmla="*/ 2147483647 h 8549"/>
              <a:gd name="T54" fmla="*/ 2147483647 w 399"/>
              <a:gd name="T55" fmla="*/ 2147483647 h 8549"/>
              <a:gd name="T56" fmla="*/ 2147483647 w 399"/>
              <a:gd name="T57" fmla="*/ 2147483647 h 8549"/>
              <a:gd name="T58" fmla="*/ 2147483647 w 399"/>
              <a:gd name="T59" fmla="*/ 2147483647 h 8549"/>
              <a:gd name="T60" fmla="*/ 2147483647 w 399"/>
              <a:gd name="T61" fmla="*/ 2147483647 h 8549"/>
              <a:gd name="T62" fmla="*/ 2147483647 w 399"/>
              <a:gd name="T63" fmla="*/ 2147483647 h 8549"/>
              <a:gd name="T64" fmla="*/ 2147483647 w 399"/>
              <a:gd name="T65" fmla="*/ 2147483647 h 8549"/>
              <a:gd name="T66" fmla="*/ 2147483647 w 399"/>
              <a:gd name="T67" fmla="*/ 2147483647 h 8549"/>
              <a:gd name="T68" fmla="*/ 2147483647 w 399"/>
              <a:gd name="T69" fmla="*/ 2147483647 h 8549"/>
              <a:gd name="T70" fmla="*/ 2147483647 w 399"/>
              <a:gd name="T71" fmla="*/ 2147483647 h 8549"/>
              <a:gd name="T72" fmla="*/ 2147483647 w 399"/>
              <a:gd name="T73" fmla="*/ 2147483647 h 8549"/>
              <a:gd name="T74" fmla="*/ 2147483647 w 399"/>
              <a:gd name="T75" fmla="*/ 2147483647 h 8549"/>
              <a:gd name="T76" fmla="*/ 2147483647 w 399"/>
              <a:gd name="T77" fmla="*/ 2147483647 h 8549"/>
              <a:gd name="T78" fmla="*/ 2147483647 w 399"/>
              <a:gd name="T79" fmla="*/ 2147483647 h 8549"/>
              <a:gd name="T80" fmla="*/ 2147483647 w 399"/>
              <a:gd name="T81" fmla="*/ 2147483647 h 8549"/>
              <a:gd name="T82" fmla="*/ 2147483647 w 399"/>
              <a:gd name="T83" fmla="*/ 2147483647 h 8549"/>
              <a:gd name="T84" fmla="*/ 2147483647 w 399"/>
              <a:gd name="T85" fmla="*/ 2147483647 h 8549"/>
              <a:gd name="T86" fmla="*/ 2147483647 w 399"/>
              <a:gd name="T87" fmla="*/ 2147483647 h 8549"/>
              <a:gd name="T88" fmla="*/ 2147483647 w 399"/>
              <a:gd name="T89" fmla="*/ 2147483647 h 854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399"/>
              <a:gd name="T136" fmla="*/ 0 h 8549"/>
              <a:gd name="T137" fmla="*/ 399 w 399"/>
              <a:gd name="T138" fmla="*/ 8549 h 854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399" h="8549">
                <a:moveTo>
                  <a:pt x="3" y="0"/>
                </a:moveTo>
                <a:lnTo>
                  <a:pt x="399" y="1"/>
                </a:lnTo>
                <a:lnTo>
                  <a:pt x="399" y="1255"/>
                </a:lnTo>
                <a:lnTo>
                  <a:pt x="3" y="1393"/>
                </a:lnTo>
                <a:lnTo>
                  <a:pt x="3" y="0"/>
                </a:lnTo>
                <a:close/>
                <a:moveTo>
                  <a:pt x="0" y="3722"/>
                </a:moveTo>
                <a:lnTo>
                  <a:pt x="8" y="3721"/>
                </a:lnTo>
                <a:lnTo>
                  <a:pt x="18" y="3721"/>
                </a:lnTo>
                <a:lnTo>
                  <a:pt x="27" y="3721"/>
                </a:lnTo>
                <a:lnTo>
                  <a:pt x="36" y="3720"/>
                </a:lnTo>
                <a:lnTo>
                  <a:pt x="48" y="3720"/>
                </a:lnTo>
                <a:lnTo>
                  <a:pt x="59" y="3719"/>
                </a:lnTo>
                <a:lnTo>
                  <a:pt x="71" y="3719"/>
                </a:lnTo>
                <a:lnTo>
                  <a:pt x="84" y="3719"/>
                </a:lnTo>
                <a:lnTo>
                  <a:pt x="97" y="3719"/>
                </a:lnTo>
                <a:lnTo>
                  <a:pt x="111" y="3718"/>
                </a:lnTo>
                <a:lnTo>
                  <a:pt x="127" y="3718"/>
                </a:lnTo>
                <a:lnTo>
                  <a:pt x="143" y="3718"/>
                </a:lnTo>
                <a:lnTo>
                  <a:pt x="160" y="3718"/>
                </a:lnTo>
                <a:lnTo>
                  <a:pt x="177" y="3718"/>
                </a:lnTo>
                <a:lnTo>
                  <a:pt x="196" y="3718"/>
                </a:lnTo>
                <a:lnTo>
                  <a:pt x="215" y="3718"/>
                </a:lnTo>
                <a:lnTo>
                  <a:pt x="218" y="3720"/>
                </a:lnTo>
                <a:lnTo>
                  <a:pt x="223" y="3722"/>
                </a:lnTo>
                <a:lnTo>
                  <a:pt x="229" y="3725"/>
                </a:lnTo>
                <a:lnTo>
                  <a:pt x="236" y="3727"/>
                </a:lnTo>
                <a:lnTo>
                  <a:pt x="244" y="3730"/>
                </a:lnTo>
                <a:lnTo>
                  <a:pt x="253" y="3732"/>
                </a:lnTo>
                <a:lnTo>
                  <a:pt x="265" y="3735"/>
                </a:lnTo>
                <a:lnTo>
                  <a:pt x="276" y="3738"/>
                </a:lnTo>
                <a:lnTo>
                  <a:pt x="288" y="3741"/>
                </a:lnTo>
                <a:lnTo>
                  <a:pt x="303" y="3744"/>
                </a:lnTo>
                <a:lnTo>
                  <a:pt x="317" y="3747"/>
                </a:lnTo>
                <a:lnTo>
                  <a:pt x="332" y="3750"/>
                </a:lnTo>
                <a:lnTo>
                  <a:pt x="348" y="3754"/>
                </a:lnTo>
                <a:lnTo>
                  <a:pt x="365" y="3757"/>
                </a:lnTo>
                <a:lnTo>
                  <a:pt x="381" y="3760"/>
                </a:lnTo>
                <a:lnTo>
                  <a:pt x="399" y="3764"/>
                </a:lnTo>
                <a:lnTo>
                  <a:pt x="399" y="3989"/>
                </a:lnTo>
                <a:lnTo>
                  <a:pt x="370" y="3980"/>
                </a:lnTo>
                <a:lnTo>
                  <a:pt x="340" y="3969"/>
                </a:lnTo>
                <a:lnTo>
                  <a:pt x="311" y="3960"/>
                </a:lnTo>
                <a:lnTo>
                  <a:pt x="283" y="3950"/>
                </a:lnTo>
                <a:lnTo>
                  <a:pt x="255" y="3941"/>
                </a:lnTo>
                <a:lnTo>
                  <a:pt x="228" y="3931"/>
                </a:lnTo>
                <a:lnTo>
                  <a:pt x="201" y="3922"/>
                </a:lnTo>
                <a:lnTo>
                  <a:pt x="175" y="3912"/>
                </a:lnTo>
                <a:lnTo>
                  <a:pt x="149" y="3902"/>
                </a:lnTo>
                <a:lnTo>
                  <a:pt x="126" y="3893"/>
                </a:lnTo>
                <a:lnTo>
                  <a:pt x="102" y="3884"/>
                </a:lnTo>
                <a:lnTo>
                  <a:pt x="79" y="3874"/>
                </a:lnTo>
                <a:lnTo>
                  <a:pt x="58" y="3865"/>
                </a:lnTo>
                <a:lnTo>
                  <a:pt x="38" y="3856"/>
                </a:lnTo>
                <a:lnTo>
                  <a:pt x="20" y="3848"/>
                </a:lnTo>
                <a:lnTo>
                  <a:pt x="2" y="3839"/>
                </a:lnTo>
                <a:lnTo>
                  <a:pt x="0" y="3722"/>
                </a:lnTo>
                <a:close/>
                <a:moveTo>
                  <a:pt x="3" y="5693"/>
                </a:moveTo>
                <a:lnTo>
                  <a:pt x="36" y="5700"/>
                </a:lnTo>
                <a:lnTo>
                  <a:pt x="68" y="5705"/>
                </a:lnTo>
                <a:lnTo>
                  <a:pt x="99" y="5710"/>
                </a:lnTo>
                <a:lnTo>
                  <a:pt x="128" y="5714"/>
                </a:lnTo>
                <a:lnTo>
                  <a:pt x="155" y="5716"/>
                </a:lnTo>
                <a:lnTo>
                  <a:pt x="179" y="5718"/>
                </a:lnTo>
                <a:lnTo>
                  <a:pt x="202" y="5717"/>
                </a:lnTo>
                <a:lnTo>
                  <a:pt x="221" y="5716"/>
                </a:lnTo>
                <a:lnTo>
                  <a:pt x="238" y="5712"/>
                </a:lnTo>
                <a:lnTo>
                  <a:pt x="250" y="5707"/>
                </a:lnTo>
                <a:lnTo>
                  <a:pt x="261" y="5699"/>
                </a:lnTo>
                <a:lnTo>
                  <a:pt x="266" y="5690"/>
                </a:lnTo>
                <a:lnTo>
                  <a:pt x="268" y="5678"/>
                </a:lnTo>
                <a:lnTo>
                  <a:pt x="265" y="5664"/>
                </a:lnTo>
                <a:lnTo>
                  <a:pt x="256" y="5647"/>
                </a:lnTo>
                <a:lnTo>
                  <a:pt x="244" y="5628"/>
                </a:lnTo>
                <a:lnTo>
                  <a:pt x="195" y="5563"/>
                </a:lnTo>
                <a:lnTo>
                  <a:pt x="153" y="5506"/>
                </a:lnTo>
                <a:lnTo>
                  <a:pt x="119" y="5454"/>
                </a:lnTo>
                <a:lnTo>
                  <a:pt x="92" y="5407"/>
                </a:lnTo>
                <a:lnTo>
                  <a:pt x="72" y="5368"/>
                </a:lnTo>
                <a:lnTo>
                  <a:pt x="61" y="5334"/>
                </a:lnTo>
                <a:lnTo>
                  <a:pt x="57" y="5306"/>
                </a:lnTo>
                <a:lnTo>
                  <a:pt x="61" y="5282"/>
                </a:lnTo>
                <a:lnTo>
                  <a:pt x="73" y="5265"/>
                </a:lnTo>
                <a:lnTo>
                  <a:pt x="94" y="5254"/>
                </a:lnTo>
                <a:lnTo>
                  <a:pt x="124" y="5248"/>
                </a:lnTo>
                <a:lnTo>
                  <a:pt x="161" y="5247"/>
                </a:lnTo>
                <a:lnTo>
                  <a:pt x="206" y="5251"/>
                </a:lnTo>
                <a:lnTo>
                  <a:pt x="261" y="5261"/>
                </a:lnTo>
                <a:lnTo>
                  <a:pt x="324" y="5276"/>
                </a:lnTo>
                <a:lnTo>
                  <a:pt x="396" y="5295"/>
                </a:lnTo>
                <a:lnTo>
                  <a:pt x="399" y="8549"/>
                </a:lnTo>
                <a:lnTo>
                  <a:pt x="3" y="8549"/>
                </a:lnTo>
                <a:lnTo>
                  <a:pt x="3" y="6336"/>
                </a:lnTo>
                <a:lnTo>
                  <a:pt x="20" y="6318"/>
                </a:lnTo>
                <a:lnTo>
                  <a:pt x="36" y="6300"/>
                </a:lnTo>
                <a:lnTo>
                  <a:pt x="51" y="6282"/>
                </a:lnTo>
                <a:lnTo>
                  <a:pt x="65" y="6263"/>
                </a:lnTo>
                <a:lnTo>
                  <a:pt x="77" y="6245"/>
                </a:lnTo>
                <a:lnTo>
                  <a:pt x="89" y="6225"/>
                </a:lnTo>
                <a:lnTo>
                  <a:pt x="98" y="6205"/>
                </a:lnTo>
                <a:lnTo>
                  <a:pt x="106" y="6185"/>
                </a:lnTo>
                <a:lnTo>
                  <a:pt x="128" y="6171"/>
                </a:lnTo>
                <a:lnTo>
                  <a:pt x="144" y="6157"/>
                </a:lnTo>
                <a:lnTo>
                  <a:pt x="159" y="6142"/>
                </a:lnTo>
                <a:lnTo>
                  <a:pt x="169" y="6127"/>
                </a:lnTo>
                <a:lnTo>
                  <a:pt x="175" y="6110"/>
                </a:lnTo>
                <a:lnTo>
                  <a:pt x="178" y="6093"/>
                </a:lnTo>
                <a:lnTo>
                  <a:pt x="177" y="6075"/>
                </a:lnTo>
                <a:lnTo>
                  <a:pt x="172" y="6055"/>
                </a:lnTo>
                <a:lnTo>
                  <a:pt x="164" y="6035"/>
                </a:lnTo>
                <a:lnTo>
                  <a:pt x="153" y="6014"/>
                </a:lnTo>
                <a:lnTo>
                  <a:pt x="137" y="5992"/>
                </a:lnTo>
                <a:lnTo>
                  <a:pt x="118" y="5969"/>
                </a:lnTo>
                <a:lnTo>
                  <a:pt x="94" y="5945"/>
                </a:lnTo>
                <a:lnTo>
                  <a:pt x="68" y="5921"/>
                </a:lnTo>
                <a:lnTo>
                  <a:pt x="37" y="5895"/>
                </a:lnTo>
                <a:lnTo>
                  <a:pt x="3" y="5868"/>
                </a:lnTo>
                <a:lnTo>
                  <a:pt x="3" y="5693"/>
                </a:lnTo>
                <a:close/>
                <a:moveTo>
                  <a:pt x="398" y="4738"/>
                </a:moveTo>
                <a:lnTo>
                  <a:pt x="314" y="4726"/>
                </a:lnTo>
                <a:lnTo>
                  <a:pt x="240" y="4712"/>
                </a:lnTo>
                <a:lnTo>
                  <a:pt x="174" y="4697"/>
                </a:lnTo>
                <a:lnTo>
                  <a:pt x="119" y="4683"/>
                </a:lnTo>
                <a:lnTo>
                  <a:pt x="73" y="4670"/>
                </a:lnTo>
                <a:lnTo>
                  <a:pt x="38" y="4659"/>
                </a:lnTo>
                <a:lnTo>
                  <a:pt x="15" y="4650"/>
                </a:lnTo>
                <a:lnTo>
                  <a:pt x="3" y="4646"/>
                </a:lnTo>
                <a:lnTo>
                  <a:pt x="4" y="4646"/>
                </a:lnTo>
                <a:lnTo>
                  <a:pt x="18" y="4652"/>
                </a:lnTo>
                <a:lnTo>
                  <a:pt x="44" y="4665"/>
                </a:lnTo>
                <a:lnTo>
                  <a:pt x="85" y="4686"/>
                </a:lnTo>
                <a:lnTo>
                  <a:pt x="139" y="4716"/>
                </a:lnTo>
                <a:lnTo>
                  <a:pt x="209" y="4754"/>
                </a:lnTo>
                <a:lnTo>
                  <a:pt x="295" y="4803"/>
                </a:lnTo>
                <a:lnTo>
                  <a:pt x="396" y="4865"/>
                </a:lnTo>
                <a:lnTo>
                  <a:pt x="398" y="4738"/>
                </a:lnTo>
                <a:close/>
              </a:path>
            </a:pathLst>
          </a:custGeom>
          <a:solidFill>
            <a:srgbClr val="AEE5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09" name="Freeform 37"/>
          <p:cNvSpPr>
            <a:spLocks noEditPoints="1"/>
          </p:cNvSpPr>
          <p:nvPr/>
        </p:nvSpPr>
        <p:spPr bwMode="auto">
          <a:xfrm>
            <a:off x="5159377" y="65089"/>
            <a:ext cx="315913" cy="6784975"/>
          </a:xfrm>
          <a:custGeom>
            <a:avLst/>
            <a:gdLst>
              <a:gd name="T0" fmla="*/ 2147483647 w 400"/>
              <a:gd name="T1" fmla="*/ 0 h 8548"/>
              <a:gd name="T2" fmla="*/ 2147483647 w 400"/>
              <a:gd name="T3" fmla="*/ 2147483647 h 8548"/>
              <a:gd name="T4" fmla="*/ 2147483647 w 400"/>
              <a:gd name="T5" fmla="*/ 0 h 8548"/>
              <a:gd name="T6" fmla="*/ 2147483647 w 400"/>
              <a:gd name="T7" fmla="*/ 2147483647 h 8548"/>
              <a:gd name="T8" fmla="*/ 2147483647 w 400"/>
              <a:gd name="T9" fmla="*/ 2147483647 h 8548"/>
              <a:gd name="T10" fmla="*/ 2147483647 w 400"/>
              <a:gd name="T11" fmla="*/ 2147483647 h 8548"/>
              <a:gd name="T12" fmla="*/ 2147483647 w 400"/>
              <a:gd name="T13" fmla="*/ 2147483647 h 8548"/>
              <a:gd name="T14" fmla="*/ 2147483647 w 400"/>
              <a:gd name="T15" fmla="*/ 2147483647 h 8548"/>
              <a:gd name="T16" fmla="*/ 2147483647 w 400"/>
              <a:gd name="T17" fmla="*/ 2147483647 h 8548"/>
              <a:gd name="T18" fmla="*/ 2147483647 w 400"/>
              <a:gd name="T19" fmla="*/ 2147483647 h 8548"/>
              <a:gd name="T20" fmla="*/ 2147483647 w 400"/>
              <a:gd name="T21" fmla="*/ 2147483647 h 8548"/>
              <a:gd name="T22" fmla="*/ 2147483647 w 400"/>
              <a:gd name="T23" fmla="*/ 2147483647 h 8548"/>
              <a:gd name="T24" fmla="*/ 2147483647 w 400"/>
              <a:gd name="T25" fmla="*/ 2147483647 h 8548"/>
              <a:gd name="T26" fmla="*/ 2147483647 w 400"/>
              <a:gd name="T27" fmla="*/ 2147483647 h 8548"/>
              <a:gd name="T28" fmla="*/ 2147483647 w 400"/>
              <a:gd name="T29" fmla="*/ 2147483647 h 8548"/>
              <a:gd name="T30" fmla="*/ 2147483647 w 400"/>
              <a:gd name="T31" fmla="*/ 2147483647 h 8548"/>
              <a:gd name="T32" fmla="*/ 2147483647 w 400"/>
              <a:gd name="T33" fmla="*/ 2147483647 h 8548"/>
              <a:gd name="T34" fmla="*/ 2147483647 w 400"/>
              <a:gd name="T35" fmla="*/ 2147483647 h 8548"/>
              <a:gd name="T36" fmla="*/ 2147483647 w 400"/>
              <a:gd name="T37" fmla="*/ 2147483647 h 8548"/>
              <a:gd name="T38" fmla="*/ 2147483647 w 400"/>
              <a:gd name="T39" fmla="*/ 2147483647 h 8548"/>
              <a:gd name="T40" fmla="*/ 2147483647 w 400"/>
              <a:gd name="T41" fmla="*/ 2147483647 h 8548"/>
              <a:gd name="T42" fmla="*/ 2147483647 w 400"/>
              <a:gd name="T43" fmla="*/ 2147483647 h 8548"/>
              <a:gd name="T44" fmla="*/ 2147483647 w 400"/>
              <a:gd name="T45" fmla="*/ 2147483647 h 8548"/>
              <a:gd name="T46" fmla="*/ 2147483647 w 400"/>
              <a:gd name="T47" fmla="*/ 2147483647 h 8548"/>
              <a:gd name="T48" fmla="*/ 2147483647 w 400"/>
              <a:gd name="T49" fmla="*/ 2147483647 h 8548"/>
              <a:gd name="T50" fmla="*/ 2147483647 w 400"/>
              <a:gd name="T51" fmla="*/ 2147483647 h 8548"/>
              <a:gd name="T52" fmla="*/ 2147483647 w 400"/>
              <a:gd name="T53" fmla="*/ 2147483647 h 8548"/>
              <a:gd name="T54" fmla="*/ 2147483647 w 400"/>
              <a:gd name="T55" fmla="*/ 2147483647 h 8548"/>
              <a:gd name="T56" fmla="*/ 2147483647 w 400"/>
              <a:gd name="T57" fmla="*/ 2147483647 h 8548"/>
              <a:gd name="T58" fmla="*/ 2147483647 w 400"/>
              <a:gd name="T59" fmla="*/ 2147483647 h 8548"/>
              <a:gd name="T60" fmla="*/ 2147483647 w 400"/>
              <a:gd name="T61" fmla="*/ 2147483647 h 8548"/>
              <a:gd name="T62" fmla="*/ 2147483647 w 400"/>
              <a:gd name="T63" fmla="*/ 2147483647 h 8548"/>
              <a:gd name="T64" fmla="*/ 2147483647 w 400"/>
              <a:gd name="T65" fmla="*/ 2147483647 h 8548"/>
              <a:gd name="T66" fmla="*/ 2147483647 w 400"/>
              <a:gd name="T67" fmla="*/ 2147483647 h 8548"/>
              <a:gd name="T68" fmla="*/ 2147483647 w 400"/>
              <a:gd name="T69" fmla="*/ 2147483647 h 8548"/>
              <a:gd name="T70" fmla="*/ 2147483647 w 400"/>
              <a:gd name="T71" fmla="*/ 2147483647 h 8548"/>
              <a:gd name="T72" fmla="*/ 2147483647 w 400"/>
              <a:gd name="T73" fmla="*/ 2147483647 h 8548"/>
              <a:gd name="T74" fmla="*/ 2147483647 w 400"/>
              <a:gd name="T75" fmla="*/ 2147483647 h 8548"/>
              <a:gd name="T76" fmla="*/ 2147483647 w 400"/>
              <a:gd name="T77" fmla="*/ 2147483647 h 8548"/>
              <a:gd name="T78" fmla="*/ 2147483647 w 400"/>
              <a:gd name="T79" fmla="*/ 2147483647 h 8548"/>
              <a:gd name="T80" fmla="*/ 2147483647 w 400"/>
              <a:gd name="T81" fmla="*/ 2147483647 h 8548"/>
              <a:gd name="T82" fmla="*/ 2147483647 w 400"/>
              <a:gd name="T83" fmla="*/ 2147483647 h 8548"/>
              <a:gd name="T84" fmla="*/ 2147483647 w 400"/>
              <a:gd name="T85" fmla="*/ 2147483647 h 8548"/>
              <a:gd name="T86" fmla="*/ 2147483647 w 400"/>
              <a:gd name="T87" fmla="*/ 2147483647 h 8548"/>
              <a:gd name="T88" fmla="*/ 2147483647 w 400"/>
              <a:gd name="T89" fmla="*/ 2147483647 h 8548"/>
              <a:gd name="T90" fmla="*/ 2147483647 w 400"/>
              <a:gd name="T91" fmla="*/ 2147483647 h 8548"/>
              <a:gd name="T92" fmla="*/ 2147483647 w 400"/>
              <a:gd name="T93" fmla="*/ 2147483647 h 8548"/>
              <a:gd name="T94" fmla="*/ 2147483647 w 400"/>
              <a:gd name="T95" fmla="*/ 2147483647 h 8548"/>
              <a:gd name="T96" fmla="*/ 2147483647 w 400"/>
              <a:gd name="T97" fmla="*/ 2147483647 h 8548"/>
              <a:gd name="T98" fmla="*/ 2147483647 w 400"/>
              <a:gd name="T99" fmla="*/ 2147483647 h 8548"/>
              <a:gd name="T100" fmla="*/ 2147483647 w 400"/>
              <a:gd name="T101" fmla="*/ 2147483647 h 8548"/>
              <a:gd name="T102" fmla="*/ 0 w 400"/>
              <a:gd name="T103" fmla="*/ 2147483647 h 854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00"/>
              <a:gd name="T157" fmla="*/ 0 h 8548"/>
              <a:gd name="T158" fmla="*/ 400 w 400"/>
              <a:gd name="T159" fmla="*/ 8548 h 854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00" h="8548">
                <a:moveTo>
                  <a:pt x="3" y="0"/>
                </a:moveTo>
                <a:lnTo>
                  <a:pt x="399" y="0"/>
                </a:lnTo>
                <a:lnTo>
                  <a:pt x="399" y="1196"/>
                </a:lnTo>
                <a:lnTo>
                  <a:pt x="114" y="1215"/>
                </a:lnTo>
                <a:lnTo>
                  <a:pt x="3" y="1254"/>
                </a:lnTo>
                <a:lnTo>
                  <a:pt x="3" y="0"/>
                </a:lnTo>
                <a:close/>
                <a:moveTo>
                  <a:pt x="3" y="3763"/>
                </a:moveTo>
                <a:lnTo>
                  <a:pt x="31" y="3769"/>
                </a:lnTo>
                <a:lnTo>
                  <a:pt x="60" y="3775"/>
                </a:lnTo>
                <a:lnTo>
                  <a:pt x="90" y="3782"/>
                </a:lnTo>
                <a:lnTo>
                  <a:pt x="119" y="3789"/>
                </a:lnTo>
                <a:lnTo>
                  <a:pt x="148" y="3796"/>
                </a:lnTo>
                <a:lnTo>
                  <a:pt x="175" y="3803"/>
                </a:lnTo>
                <a:lnTo>
                  <a:pt x="202" y="3811"/>
                </a:lnTo>
                <a:lnTo>
                  <a:pt x="228" y="3819"/>
                </a:lnTo>
                <a:lnTo>
                  <a:pt x="252" y="3827"/>
                </a:lnTo>
                <a:lnTo>
                  <a:pt x="273" y="3836"/>
                </a:lnTo>
                <a:lnTo>
                  <a:pt x="293" y="3845"/>
                </a:lnTo>
                <a:lnTo>
                  <a:pt x="309" y="3853"/>
                </a:lnTo>
                <a:lnTo>
                  <a:pt x="323" y="3862"/>
                </a:lnTo>
                <a:lnTo>
                  <a:pt x="333" y="3872"/>
                </a:lnTo>
                <a:lnTo>
                  <a:pt x="339" y="3881"/>
                </a:lnTo>
                <a:lnTo>
                  <a:pt x="341" y="3891"/>
                </a:lnTo>
                <a:lnTo>
                  <a:pt x="346" y="3891"/>
                </a:lnTo>
                <a:lnTo>
                  <a:pt x="353" y="3892"/>
                </a:lnTo>
                <a:lnTo>
                  <a:pt x="359" y="3892"/>
                </a:lnTo>
                <a:lnTo>
                  <a:pt x="366" y="3893"/>
                </a:lnTo>
                <a:lnTo>
                  <a:pt x="373" y="3894"/>
                </a:lnTo>
                <a:lnTo>
                  <a:pt x="381" y="3896"/>
                </a:lnTo>
                <a:lnTo>
                  <a:pt x="390" y="3897"/>
                </a:lnTo>
                <a:lnTo>
                  <a:pt x="398" y="3899"/>
                </a:lnTo>
                <a:lnTo>
                  <a:pt x="400" y="4095"/>
                </a:lnTo>
                <a:lnTo>
                  <a:pt x="380" y="4091"/>
                </a:lnTo>
                <a:lnTo>
                  <a:pt x="359" y="4086"/>
                </a:lnTo>
                <a:lnTo>
                  <a:pt x="337" y="4081"/>
                </a:lnTo>
                <a:lnTo>
                  <a:pt x="314" y="4075"/>
                </a:lnTo>
                <a:lnTo>
                  <a:pt x="291" y="4069"/>
                </a:lnTo>
                <a:lnTo>
                  <a:pt x="267" y="4063"/>
                </a:lnTo>
                <a:lnTo>
                  <a:pt x="242" y="4057"/>
                </a:lnTo>
                <a:lnTo>
                  <a:pt x="217" y="4050"/>
                </a:lnTo>
                <a:lnTo>
                  <a:pt x="191" y="4043"/>
                </a:lnTo>
                <a:lnTo>
                  <a:pt x="164" y="4036"/>
                </a:lnTo>
                <a:lnTo>
                  <a:pt x="138" y="4028"/>
                </a:lnTo>
                <a:lnTo>
                  <a:pt x="112" y="4021"/>
                </a:lnTo>
                <a:lnTo>
                  <a:pt x="84" y="4013"/>
                </a:lnTo>
                <a:lnTo>
                  <a:pt x="57" y="4005"/>
                </a:lnTo>
                <a:lnTo>
                  <a:pt x="29" y="3996"/>
                </a:lnTo>
                <a:lnTo>
                  <a:pt x="3" y="3988"/>
                </a:lnTo>
                <a:lnTo>
                  <a:pt x="3" y="3763"/>
                </a:lnTo>
                <a:close/>
                <a:moveTo>
                  <a:pt x="2" y="4737"/>
                </a:moveTo>
                <a:lnTo>
                  <a:pt x="23" y="4740"/>
                </a:lnTo>
                <a:lnTo>
                  <a:pt x="45" y="4742"/>
                </a:lnTo>
                <a:lnTo>
                  <a:pt x="67" y="4744"/>
                </a:lnTo>
                <a:lnTo>
                  <a:pt x="90" y="4746"/>
                </a:lnTo>
                <a:lnTo>
                  <a:pt x="114" y="4748"/>
                </a:lnTo>
                <a:lnTo>
                  <a:pt x="137" y="4749"/>
                </a:lnTo>
                <a:lnTo>
                  <a:pt x="162" y="4751"/>
                </a:lnTo>
                <a:lnTo>
                  <a:pt x="187" y="4752"/>
                </a:lnTo>
                <a:lnTo>
                  <a:pt x="211" y="4752"/>
                </a:lnTo>
                <a:lnTo>
                  <a:pt x="237" y="4753"/>
                </a:lnTo>
                <a:lnTo>
                  <a:pt x="263" y="4753"/>
                </a:lnTo>
                <a:lnTo>
                  <a:pt x="290" y="4753"/>
                </a:lnTo>
                <a:lnTo>
                  <a:pt x="316" y="4752"/>
                </a:lnTo>
                <a:lnTo>
                  <a:pt x="343" y="4752"/>
                </a:lnTo>
                <a:lnTo>
                  <a:pt x="371" y="4751"/>
                </a:lnTo>
                <a:lnTo>
                  <a:pt x="399" y="4749"/>
                </a:lnTo>
                <a:lnTo>
                  <a:pt x="397" y="5117"/>
                </a:lnTo>
                <a:lnTo>
                  <a:pt x="368" y="5098"/>
                </a:lnTo>
                <a:lnTo>
                  <a:pt x="339" y="5079"/>
                </a:lnTo>
                <a:lnTo>
                  <a:pt x="311" y="5060"/>
                </a:lnTo>
                <a:lnTo>
                  <a:pt x="284" y="5042"/>
                </a:lnTo>
                <a:lnTo>
                  <a:pt x="257" y="5025"/>
                </a:lnTo>
                <a:lnTo>
                  <a:pt x="231" y="5008"/>
                </a:lnTo>
                <a:lnTo>
                  <a:pt x="205" y="4991"/>
                </a:lnTo>
                <a:lnTo>
                  <a:pt x="181" y="4975"/>
                </a:lnTo>
                <a:lnTo>
                  <a:pt x="156" y="4960"/>
                </a:lnTo>
                <a:lnTo>
                  <a:pt x="132" y="4945"/>
                </a:lnTo>
                <a:lnTo>
                  <a:pt x="109" y="4930"/>
                </a:lnTo>
                <a:lnTo>
                  <a:pt x="86" y="4916"/>
                </a:lnTo>
                <a:lnTo>
                  <a:pt x="63" y="4902"/>
                </a:lnTo>
                <a:lnTo>
                  <a:pt x="42" y="4889"/>
                </a:lnTo>
                <a:lnTo>
                  <a:pt x="21" y="4876"/>
                </a:lnTo>
                <a:lnTo>
                  <a:pt x="0" y="4864"/>
                </a:lnTo>
                <a:lnTo>
                  <a:pt x="2" y="4737"/>
                </a:lnTo>
                <a:close/>
                <a:moveTo>
                  <a:pt x="0" y="5294"/>
                </a:moveTo>
                <a:lnTo>
                  <a:pt x="21" y="5301"/>
                </a:lnTo>
                <a:lnTo>
                  <a:pt x="42" y="5307"/>
                </a:lnTo>
                <a:lnTo>
                  <a:pt x="63" y="5314"/>
                </a:lnTo>
                <a:lnTo>
                  <a:pt x="85" y="5321"/>
                </a:lnTo>
                <a:lnTo>
                  <a:pt x="108" y="5328"/>
                </a:lnTo>
                <a:lnTo>
                  <a:pt x="130" y="5335"/>
                </a:lnTo>
                <a:lnTo>
                  <a:pt x="155" y="5343"/>
                </a:lnTo>
                <a:lnTo>
                  <a:pt x="179" y="5351"/>
                </a:lnTo>
                <a:lnTo>
                  <a:pt x="204" y="5360"/>
                </a:lnTo>
                <a:lnTo>
                  <a:pt x="230" y="5368"/>
                </a:lnTo>
                <a:lnTo>
                  <a:pt x="256" y="5377"/>
                </a:lnTo>
                <a:lnTo>
                  <a:pt x="283" y="5387"/>
                </a:lnTo>
                <a:lnTo>
                  <a:pt x="310" y="5396"/>
                </a:lnTo>
                <a:lnTo>
                  <a:pt x="338" y="5406"/>
                </a:lnTo>
                <a:lnTo>
                  <a:pt x="367" y="5416"/>
                </a:lnTo>
                <a:lnTo>
                  <a:pt x="397" y="5427"/>
                </a:lnTo>
                <a:lnTo>
                  <a:pt x="399" y="8548"/>
                </a:lnTo>
                <a:lnTo>
                  <a:pt x="3" y="8548"/>
                </a:lnTo>
                <a:lnTo>
                  <a:pt x="0" y="5294"/>
                </a:lnTo>
                <a:close/>
              </a:path>
            </a:pathLst>
          </a:custGeom>
          <a:solidFill>
            <a:srgbClr val="A6E2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10" name="Freeform 38"/>
          <p:cNvSpPr>
            <a:spLocks noEditPoints="1"/>
          </p:cNvSpPr>
          <p:nvPr/>
        </p:nvSpPr>
        <p:spPr bwMode="auto">
          <a:xfrm>
            <a:off x="5473702" y="65089"/>
            <a:ext cx="315913" cy="6784975"/>
          </a:xfrm>
          <a:custGeom>
            <a:avLst/>
            <a:gdLst>
              <a:gd name="T0" fmla="*/ 2147483647 w 397"/>
              <a:gd name="T1" fmla="*/ 2147483647 h 8548"/>
              <a:gd name="T2" fmla="*/ 2147483647 w 397"/>
              <a:gd name="T3" fmla="*/ 2147483647 h 8548"/>
              <a:gd name="T4" fmla="*/ 2147483647 w 397"/>
              <a:gd name="T5" fmla="*/ 2147483647 h 8548"/>
              <a:gd name="T6" fmla="*/ 2147483647 w 397"/>
              <a:gd name="T7" fmla="*/ 2147483647 h 8548"/>
              <a:gd name="T8" fmla="*/ 2147483647 w 397"/>
              <a:gd name="T9" fmla="*/ 2147483647 h 8548"/>
              <a:gd name="T10" fmla="*/ 2147483647 w 397"/>
              <a:gd name="T11" fmla="*/ 2147483647 h 8548"/>
              <a:gd name="T12" fmla="*/ 2147483647 w 397"/>
              <a:gd name="T13" fmla="*/ 2147483647 h 8548"/>
              <a:gd name="T14" fmla="*/ 2147483647 w 397"/>
              <a:gd name="T15" fmla="*/ 2147483647 h 8548"/>
              <a:gd name="T16" fmla="*/ 2147483647 w 397"/>
              <a:gd name="T17" fmla="*/ 2147483647 h 8548"/>
              <a:gd name="T18" fmla="*/ 2147483647 w 397"/>
              <a:gd name="T19" fmla="*/ 2147483647 h 8548"/>
              <a:gd name="T20" fmla="*/ 2147483647 w 397"/>
              <a:gd name="T21" fmla="*/ 2147483647 h 8548"/>
              <a:gd name="T22" fmla="*/ 2147483647 w 397"/>
              <a:gd name="T23" fmla="*/ 2147483647 h 8548"/>
              <a:gd name="T24" fmla="*/ 2147483647 w 397"/>
              <a:gd name="T25" fmla="*/ 2147483647 h 8548"/>
              <a:gd name="T26" fmla="*/ 2147483647 w 397"/>
              <a:gd name="T27" fmla="*/ 2147483647 h 8548"/>
              <a:gd name="T28" fmla="*/ 2147483647 w 397"/>
              <a:gd name="T29" fmla="*/ 2147483647 h 8548"/>
              <a:gd name="T30" fmla="*/ 2147483647 w 397"/>
              <a:gd name="T31" fmla="*/ 2147483647 h 8548"/>
              <a:gd name="T32" fmla="*/ 2147483647 w 397"/>
              <a:gd name="T33" fmla="*/ 2147483647 h 8548"/>
              <a:gd name="T34" fmla="*/ 2147483647 w 397"/>
              <a:gd name="T35" fmla="*/ 2147483647 h 8548"/>
              <a:gd name="T36" fmla="*/ 2147483647 w 397"/>
              <a:gd name="T37" fmla="*/ 2147483647 h 8548"/>
              <a:gd name="T38" fmla="*/ 2147483647 w 397"/>
              <a:gd name="T39" fmla="*/ 2147483647 h 8548"/>
              <a:gd name="T40" fmla="*/ 2147483647 w 397"/>
              <a:gd name="T41" fmla="*/ 2147483647 h 8548"/>
              <a:gd name="T42" fmla="*/ 2147483647 w 397"/>
              <a:gd name="T43" fmla="*/ 2147483647 h 8548"/>
              <a:gd name="T44" fmla="*/ 2147483647 w 397"/>
              <a:gd name="T45" fmla="*/ 2147483647 h 8548"/>
              <a:gd name="T46" fmla="*/ 2147483647 w 397"/>
              <a:gd name="T47" fmla="*/ 2147483647 h 8548"/>
              <a:gd name="T48" fmla="*/ 2147483647 w 397"/>
              <a:gd name="T49" fmla="*/ 2147483647 h 8548"/>
              <a:gd name="T50" fmla="*/ 2147483647 w 397"/>
              <a:gd name="T51" fmla="*/ 2147483647 h 8548"/>
              <a:gd name="T52" fmla="*/ 2147483647 w 397"/>
              <a:gd name="T53" fmla="*/ 2147483647 h 8548"/>
              <a:gd name="T54" fmla="*/ 2147483647 w 397"/>
              <a:gd name="T55" fmla="*/ 2147483647 h 8548"/>
              <a:gd name="T56" fmla="*/ 2147483647 w 397"/>
              <a:gd name="T57" fmla="*/ 2147483647 h 8548"/>
              <a:gd name="T58" fmla="*/ 2147483647 w 397"/>
              <a:gd name="T59" fmla="*/ 2147483647 h 8548"/>
              <a:gd name="T60" fmla="*/ 2147483647 w 397"/>
              <a:gd name="T61" fmla="*/ 2147483647 h 8548"/>
              <a:gd name="T62" fmla="*/ 2147483647 w 397"/>
              <a:gd name="T63" fmla="*/ 2147483647 h 8548"/>
              <a:gd name="T64" fmla="*/ 2147483647 w 397"/>
              <a:gd name="T65" fmla="*/ 2147483647 h 8548"/>
              <a:gd name="T66" fmla="*/ 2147483647 w 397"/>
              <a:gd name="T67" fmla="*/ 2147483647 h 8548"/>
              <a:gd name="T68" fmla="*/ 2147483647 w 397"/>
              <a:gd name="T69" fmla="*/ 2147483647 h 8548"/>
              <a:gd name="T70" fmla="*/ 2147483647 w 397"/>
              <a:gd name="T71" fmla="*/ 2147483647 h 8548"/>
              <a:gd name="T72" fmla="*/ 2147483647 w 397"/>
              <a:gd name="T73" fmla="*/ 2147483647 h 8548"/>
              <a:gd name="T74" fmla="*/ 0 w 397"/>
              <a:gd name="T75" fmla="*/ 2147483647 h 8548"/>
              <a:gd name="T76" fmla="*/ 2147483647 w 397"/>
              <a:gd name="T77" fmla="*/ 2147483647 h 8548"/>
              <a:gd name="T78" fmla="*/ 2147483647 w 397"/>
              <a:gd name="T79" fmla="*/ 2147483647 h 8548"/>
              <a:gd name="T80" fmla="*/ 2147483647 w 397"/>
              <a:gd name="T81" fmla="*/ 2147483647 h 8548"/>
              <a:gd name="T82" fmla="*/ 2147483647 w 397"/>
              <a:gd name="T83" fmla="*/ 2147483647 h 8548"/>
              <a:gd name="T84" fmla="*/ 2147483647 w 397"/>
              <a:gd name="T85" fmla="*/ 2147483647 h 8548"/>
              <a:gd name="T86" fmla="*/ 2147483647 w 397"/>
              <a:gd name="T87" fmla="*/ 2147483647 h 8548"/>
              <a:gd name="T88" fmla="*/ 2147483647 w 397"/>
              <a:gd name="T89" fmla="*/ 2147483647 h 8548"/>
              <a:gd name="T90" fmla="*/ 2147483647 w 397"/>
              <a:gd name="T91" fmla="*/ 2147483647 h 8548"/>
              <a:gd name="T92" fmla="*/ 2147483647 w 397"/>
              <a:gd name="T93" fmla="*/ 2147483647 h 8548"/>
              <a:gd name="T94" fmla="*/ 2147483647 w 397"/>
              <a:gd name="T95" fmla="*/ 2147483647 h 8548"/>
              <a:gd name="T96" fmla="*/ 2147483647 w 397"/>
              <a:gd name="T97" fmla="*/ 2147483647 h 8548"/>
              <a:gd name="T98" fmla="*/ 2147483647 w 397"/>
              <a:gd name="T99" fmla="*/ 2147483647 h 8548"/>
              <a:gd name="T100" fmla="*/ 2147483647 w 397"/>
              <a:gd name="T101" fmla="*/ 2147483647 h 8548"/>
              <a:gd name="T102" fmla="*/ 2147483647 w 397"/>
              <a:gd name="T103" fmla="*/ 2147483647 h 8548"/>
              <a:gd name="T104" fmla="*/ 2147483647 w 397"/>
              <a:gd name="T105" fmla="*/ 2147483647 h 8548"/>
              <a:gd name="T106" fmla="*/ 0 w 397"/>
              <a:gd name="T107" fmla="*/ 2147483647 h 854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97"/>
              <a:gd name="T163" fmla="*/ 0 h 8548"/>
              <a:gd name="T164" fmla="*/ 397 w 397"/>
              <a:gd name="T165" fmla="*/ 8548 h 854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97" h="8548">
                <a:moveTo>
                  <a:pt x="2" y="0"/>
                </a:moveTo>
                <a:lnTo>
                  <a:pt x="397" y="1"/>
                </a:lnTo>
                <a:lnTo>
                  <a:pt x="397" y="1168"/>
                </a:lnTo>
                <a:lnTo>
                  <a:pt x="2" y="1196"/>
                </a:lnTo>
                <a:lnTo>
                  <a:pt x="2" y="0"/>
                </a:lnTo>
                <a:close/>
                <a:moveTo>
                  <a:pt x="1" y="3899"/>
                </a:moveTo>
                <a:lnTo>
                  <a:pt x="15" y="3902"/>
                </a:lnTo>
                <a:lnTo>
                  <a:pt x="31" y="3906"/>
                </a:lnTo>
                <a:lnTo>
                  <a:pt x="47" y="3909"/>
                </a:lnTo>
                <a:lnTo>
                  <a:pt x="63" y="3913"/>
                </a:lnTo>
                <a:lnTo>
                  <a:pt x="80" y="3917"/>
                </a:lnTo>
                <a:lnTo>
                  <a:pt x="97" y="3922"/>
                </a:lnTo>
                <a:lnTo>
                  <a:pt x="113" y="3926"/>
                </a:lnTo>
                <a:lnTo>
                  <a:pt x="129" y="3929"/>
                </a:lnTo>
                <a:lnTo>
                  <a:pt x="145" y="3933"/>
                </a:lnTo>
                <a:lnTo>
                  <a:pt x="160" y="3937"/>
                </a:lnTo>
                <a:lnTo>
                  <a:pt x="175" y="3940"/>
                </a:lnTo>
                <a:lnTo>
                  <a:pt x="189" y="3943"/>
                </a:lnTo>
                <a:lnTo>
                  <a:pt x="203" y="3945"/>
                </a:lnTo>
                <a:lnTo>
                  <a:pt x="214" y="3947"/>
                </a:lnTo>
                <a:lnTo>
                  <a:pt x="224" y="3948"/>
                </a:lnTo>
                <a:lnTo>
                  <a:pt x="233" y="3948"/>
                </a:lnTo>
                <a:lnTo>
                  <a:pt x="254" y="3952"/>
                </a:lnTo>
                <a:lnTo>
                  <a:pt x="274" y="3956"/>
                </a:lnTo>
                <a:lnTo>
                  <a:pt x="294" y="3959"/>
                </a:lnTo>
                <a:lnTo>
                  <a:pt x="315" y="3962"/>
                </a:lnTo>
                <a:lnTo>
                  <a:pt x="335" y="3965"/>
                </a:lnTo>
                <a:lnTo>
                  <a:pt x="356" y="3968"/>
                </a:lnTo>
                <a:lnTo>
                  <a:pt x="377" y="3971"/>
                </a:lnTo>
                <a:lnTo>
                  <a:pt x="397" y="3973"/>
                </a:lnTo>
                <a:lnTo>
                  <a:pt x="397" y="4179"/>
                </a:lnTo>
                <a:lnTo>
                  <a:pt x="376" y="4172"/>
                </a:lnTo>
                <a:lnTo>
                  <a:pt x="355" y="4165"/>
                </a:lnTo>
                <a:lnTo>
                  <a:pt x="334" y="4158"/>
                </a:lnTo>
                <a:lnTo>
                  <a:pt x="314" y="4152"/>
                </a:lnTo>
                <a:lnTo>
                  <a:pt x="294" y="4146"/>
                </a:lnTo>
                <a:lnTo>
                  <a:pt x="275" y="4141"/>
                </a:lnTo>
                <a:lnTo>
                  <a:pt x="256" y="4136"/>
                </a:lnTo>
                <a:lnTo>
                  <a:pt x="239" y="4131"/>
                </a:lnTo>
                <a:lnTo>
                  <a:pt x="221" y="4127"/>
                </a:lnTo>
                <a:lnTo>
                  <a:pt x="205" y="4123"/>
                </a:lnTo>
                <a:lnTo>
                  <a:pt x="188" y="4120"/>
                </a:lnTo>
                <a:lnTo>
                  <a:pt x="174" y="4117"/>
                </a:lnTo>
                <a:lnTo>
                  <a:pt x="159" y="4115"/>
                </a:lnTo>
                <a:lnTo>
                  <a:pt x="146" y="4114"/>
                </a:lnTo>
                <a:lnTo>
                  <a:pt x="135" y="4113"/>
                </a:lnTo>
                <a:lnTo>
                  <a:pt x="123" y="4113"/>
                </a:lnTo>
                <a:lnTo>
                  <a:pt x="114" y="4113"/>
                </a:lnTo>
                <a:lnTo>
                  <a:pt x="102" y="4112"/>
                </a:lnTo>
                <a:lnTo>
                  <a:pt x="89" y="4110"/>
                </a:lnTo>
                <a:lnTo>
                  <a:pt x="75" y="4108"/>
                </a:lnTo>
                <a:lnTo>
                  <a:pt x="58" y="4106"/>
                </a:lnTo>
                <a:lnTo>
                  <a:pt x="41" y="4102"/>
                </a:lnTo>
                <a:lnTo>
                  <a:pt x="22" y="4099"/>
                </a:lnTo>
                <a:lnTo>
                  <a:pt x="3" y="4095"/>
                </a:lnTo>
                <a:lnTo>
                  <a:pt x="1" y="3899"/>
                </a:lnTo>
                <a:close/>
                <a:moveTo>
                  <a:pt x="2" y="4749"/>
                </a:moveTo>
                <a:lnTo>
                  <a:pt x="24" y="4747"/>
                </a:lnTo>
                <a:lnTo>
                  <a:pt x="48" y="4746"/>
                </a:lnTo>
                <a:lnTo>
                  <a:pt x="72" y="4743"/>
                </a:lnTo>
                <a:lnTo>
                  <a:pt x="96" y="4741"/>
                </a:lnTo>
                <a:lnTo>
                  <a:pt x="119" y="4738"/>
                </a:lnTo>
                <a:lnTo>
                  <a:pt x="144" y="4735"/>
                </a:lnTo>
                <a:lnTo>
                  <a:pt x="169" y="4732"/>
                </a:lnTo>
                <a:lnTo>
                  <a:pt x="193" y="4729"/>
                </a:lnTo>
                <a:lnTo>
                  <a:pt x="218" y="4725"/>
                </a:lnTo>
                <a:lnTo>
                  <a:pt x="243" y="4721"/>
                </a:lnTo>
                <a:lnTo>
                  <a:pt x="268" y="4716"/>
                </a:lnTo>
                <a:lnTo>
                  <a:pt x="293" y="4710"/>
                </a:lnTo>
                <a:lnTo>
                  <a:pt x="319" y="4705"/>
                </a:lnTo>
                <a:lnTo>
                  <a:pt x="345" y="4699"/>
                </a:lnTo>
                <a:lnTo>
                  <a:pt x="371" y="4693"/>
                </a:lnTo>
                <a:lnTo>
                  <a:pt x="397" y="4687"/>
                </a:lnTo>
                <a:lnTo>
                  <a:pt x="397" y="8548"/>
                </a:lnTo>
                <a:lnTo>
                  <a:pt x="2" y="8548"/>
                </a:lnTo>
                <a:lnTo>
                  <a:pt x="0" y="5427"/>
                </a:lnTo>
                <a:lnTo>
                  <a:pt x="6" y="5429"/>
                </a:lnTo>
                <a:lnTo>
                  <a:pt x="13" y="5432"/>
                </a:lnTo>
                <a:lnTo>
                  <a:pt x="19" y="5434"/>
                </a:lnTo>
                <a:lnTo>
                  <a:pt x="27" y="5436"/>
                </a:lnTo>
                <a:lnTo>
                  <a:pt x="33" y="5439"/>
                </a:lnTo>
                <a:lnTo>
                  <a:pt x="39" y="5441"/>
                </a:lnTo>
                <a:lnTo>
                  <a:pt x="46" y="5444"/>
                </a:lnTo>
                <a:lnTo>
                  <a:pt x="52" y="5447"/>
                </a:lnTo>
                <a:lnTo>
                  <a:pt x="138" y="5461"/>
                </a:lnTo>
                <a:lnTo>
                  <a:pt x="207" y="5470"/>
                </a:lnTo>
                <a:lnTo>
                  <a:pt x="260" y="5475"/>
                </a:lnTo>
                <a:lnTo>
                  <a:pt x="300" y="5474"/>
                </a:lnTo>
                <a:lnTo>
                  <a:pt x="328" y="5469"/>
                </a:lnTo>
                <a:lnTo>
                  <a:pt x="344" y="5460"/>
                </a:lnTo>
                <a:lnTo>
                  <a:pt x="348" y="5445"/>
                </a:lnTo>
                <a:lnTo>
                  <a:pt x="342" y="5428"/>
                </a:lnTo>
                <a:lnTo>
                  <a:pt x="327" y="5406"/>
                </a:lnTo>
                <a:lnTo>
                  <a:pt x="303" y="5380"/>
                </a:lnTo>
                <a:lnTo>
                  <a:pt x="274" y="5351"/>
                </a:lnTo>
                <a:lnTo>
                  <a:pt x="238" y="5318"/>
                </a:lnTo>
                <a:lnTo>
                  <a:pt x="195" y="5280"/>
                </a:lnTo>
                <a:lnTo>
                  <a:pt x="150" y="5240"/>
                </a:lnTo>
                <a:lnTo>
                  <a:pt x="101" y="5197"/>
                </a:lnTo>
                <a:lnTo>
                  <a:pt x="49" y="5150"/>
                </a:lnTo>
                <a:lnTo>
                  <a:pt x="43" y="5146"/>
                </a:lnTo>
                <a:lnTo>
                  <a:pt x="37" y="5142"/>
                </a:lnTo>
                <a:lnTo>
                  <a:pt x="31" y="5138"/>
                </a:lnTo>
                <a:lnTo>
                  <a:pt x="24" y="5133"/>
                </a:lnTo>
                <a:lnTo>
                  <a:pt x="18" y="5129"/>
                </a:lnTo>
                <a:lnTo>
                  <a:pt x="12" y="5125"/>
                </a:lnTo>
                <a:lnTo>
                  <a:pt x="6" y="5121"/>
                </a:lnTo>
                <a:lnTo>
                  <a:pt x="0" y="5117"/>
                </a:lnTo>
                <a:lnTo>
                  <a:pt x="2" y="4749"/>
                </a:lnTo>
                <a:close/>
              </a:path>
            </a:pathLst>
          </a:custGeom>
          <a:solidFill>
            <a:srgbClr val="9FE0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11" name="Freeform 39"/>
          <p:cNvSpPr>
            <a:spLocks noEditPoints="1"/>
          </p:cNvSpPr>
          <p:nvPr/>
        </p:nvSpPr>
        <p:spPr bwMode="auto">
          <a:xfrm>
            <a:off x="5789614" y="66675"/>
            <a:ext cx="314325" cy="6783388"/>
          </a:xfrm>
          <a:custGeom>
            <a:avLst/>
            <a:gdLst>
              <a:gd name="T0" fmla="*/ 2147483647 w 397"/>
              <a:gd name="T1" fmla="*/ 0 h 8547"/>
              <a:gd name="T2" fmla="*/ 0 w 397"/>
              <a:gd name="T3" fmla="*/ 2147483647 h 8547"/>
              <a:gd name="T4" fmla="*/ 0 w 397"/>
              <a:gd name="T5" fmla="*/ 2147483647 h 8547"/>
              <a:gd name="T6" fmla="*/ 2147483647 w 397"/>
              <a:gd name="T7" fmla="*/ 2147483647 h 8547"/>
              <a:gd name="T8" fmla="*/ 2147483647 w 397"/>
              <a:gd name="T9" fmla="*/ 2147483647 h 8547"/>
              <a:gd name="T10" fmla="*/ 2147483647 w 397"/>
              <a:gd name="T11" fmla="*/ 2147483647 h 8547"/>
              <a:gd name="T12" fmla="*/ 2147483647 w 397"/>
              <a:gd name="T13" fmla="*/ 2147483647 h 8547"/>
              <a:gd name="T14" fmla="*/ 2147483647 w 397"/>
              <a:gd name="T15" fmla="*/ 2147483647 h 8547"/>
              <a:gd name="T16" fmla="*/ 2147483647 w 397"/>
              <a:gd name="T17" fmla="*/ 2147483647 h 8547"/>
              <a:gd name="T18" fmla="*/ 2147483647 w 397"/>
              <a:gd name="T19" fmla="*/ 2147483647 h 8547"/>
              <a:gd name="T20" fmla="*/ 2147483647 w 397"/>
              <a:gd name="T21" fmla="*/ 2147483647 h 8547"/>
              <a:gd name="T22" fmla="*/ 2147483647 w 397"/>
              <a:gd name="T23" fmla="*/ 2147483647 h 8547"/>
              <a:gd name="T24" fmla="*/ 2147483647 w 397"/>
              <a:gd name="T25" fmla="*/ 2147483647 h 8547"/>
              <a:gd name="T26" fmla="*/ 2147483647 w 397"/>
              <a:gd name="T27" fmla="*/ 2147483647 h 8547"/>
              <a:gd name="T28" fmla="*/ 2147483647 w 397"/>
              <a:gd name="T29" fmla="*/ 2147483647 h 8547"/>
              <a:gd name="T30" fmla="*/ 2147483647 w 397"/>
              <a:gd name="T31" fmla="*/ 2147483647 h 8547"/>
              <a:gd name="T32" fmla="*/ 2147483647 w 397"/>
              <a:gd name="T33" fmla="*/ 2147483647 h 8547"/>
              <a:gd name="T34" fmla="*/ 2147483647 w 397"/>
              <a:gd name="T35" fmla="*/ 2147483647 h 8547"/>
              <a:gd name="T36" fmla="*/ 2147483647 w 397"/>
              <a:gd name="T37" fmla="*/ 2147483647 h 8547"/>
              <a:gd name="T38" fmla="*/ 0 w 397"/>
              <a:gd name="T39" fmla="*/ 2147483647 h 8547"/>
              <a:gd name="T40" fmla="*/ 2147483647 w 397"/>
              <a:gd name="T41" fmla="*/ 2147483647 h 8547"/>
              <a:gd name="T42" fmla="*/ 2147483647 w 397"/>
              <a:gd name="T43" fmla="*/ 2147483647 h 8547"/>
              <a:gd name="T44" fmla="*/ 2147483647 w 397"/>
              <a:gd name="T45" fmla="*/ 2147483647 h 8547"/>
              <a:gd name="T46" fmla="*/ 2147483647 w 397"/>
              <a:gd name="T47" fmla="*/ 2147483647 h 8547"/>
              <a:gd name="T48" fmla="*/ 2147483647 w 397"/>
              <a:gd name="T49" fmla="*/ 2147483647 h 8547"/>
              <a:gd name="T50" fmla="*/ 2147483647 w 397"/>
              <a:gd name="T51" fmla="*/ 2147483647 h 8547"/>
              <a:gd name="T52" fmla="*/ 2147483647 w 397"/>
              <a:gd name="T53" fmla="*/ 2147483647 h 8547"/>
              <a:gd name="T54" fmla="*/ 2147483647 w 397"/>
              <a:gd name="T55" fmla="*/ 2147483647 h 8547"/>
              <a:gd name="T56" fmla="*/ 2147483647 w 397"/>
              <a:gd name="T57" fmla="*/ 2147483647 h 8547"/>
              <a:gd name="T58" fmla="*/ 0 w 397"/>
              <a:gd name="T59" fmla="*/ 2147483647 h 8547"/>
              <a:gd name="T60" fmla="*/ 2147483647 w 397"/>
              <a:gd name="T61" fmla="*/ 2147483647 h 8547"/>
              <a:gd name="T62" fmla="*/ 2147483647 w 397"/>
              <a:gd name="T63" fmla="*/ 2147483647 h 8547"/>
              <a:gd name="T64" fmla="*/ 2147483647 w 397"/>
              <a:gd name="T65" fmla="*/ 2147483647 h 8547"/>
              <a:gd name="T66" fmla="*/ 2147483647 w 397"/>
              <a:gd name="T67" fmla="*/ 2147483647 h 8547"/>
              <a:gd name="T68" fmla="*/ 2147483647 w 397"/>
              <a:gd name="T69" fmla="*/ 2147483647 h 8547"/>
              <a:gd name="T70" fmla="*/ 2147483647 w 397"/>
              <a:gd name="T71" fmla="*/ 2147483647 h 8547"/>
              <a:gd name="T72" fmla="*/ 2147483647 w 397"/>
              <a:gd name="T73" fmla="*/ 2147483647 h 8547"/>
              <a:gd name="T74" fmla="*/ 2147483647 w 397"/>
              <a:gd name="T75" fmla="*/ 2147483647 h 8547"/>
              <a:gd name="T76" fmla="*/ 2147483647 w 397"/>
              <a:gd name="T77" fmla="*/ 2147483647 h 8547"/>
              <a:gd name="T78" fmla="*/ 2147483647 w 397"/>
              <a:gd name="T79" fmla="*/ 2147483647 h 8547"/>
              <a:gd name="T80" fmla="*/ 2147483647 w 397"/>
              <a:gd name="T81" fmla="*/ 2147483647 h 8547"/>
              <a:gd name="T82" fmla="*/ 2147483647 w 397"/>
              <a:gd name="T83" fmla="*/ 2147483647 h 8547"/>
              <a:gd name="T84" fmla="*/ 2147483647 w 397"/>
              <a:gd name="T85" fmla="*/ 2147483647 h 8547"/>
              <a:gd name="T86" fmla="*/ 2147483647 w 397"/>
              <a:gd name="T87" fmla="*/ 2147483647 h 8547"/>
              <a:gd name="T88" fmla="*/ 2147483647 w 397"/>
              <a:gd name="T89" fmla="*/ 2147483647 h 8547"/>
              <a:gd name="T90" fmla="*/ 2147483647 w 397"/>
              <a:gd name="T91" fmla="*/ 2147483647 h 8547"/>
              <a:gd name="T92" fmla="*/ 2147483647 w 397"/>
              <a:gd name="T93" fmla="*/ 2147483647 h 8547"/>
              <a:gd name="T94" fmla="*/ 2147483647 w 397"/>
              <a:gd name="T95" fmla="*/ 2147483647 h 8547"/>
              <a:gd name="T96" fmla="*/ 2147483647 w 397"/>
              <a:gd name="T97" fmla="*/ 2147483647 h 8547"/>
              <a:gd name="T98" fmla="*/ 2147483647 w 397"/>
              <a:gd name="T99" fmla="*/ 2147483647 h 8547"/>
              <a:gd name="T100" fmla="*/ 2147483647 w 397"/>
              <a:gd name="T101" fmla="*/ 2147483647 h 8547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97"/>
              <a:gd name="T154" fmla="*/ 0 h 8547"/>
              <a:gd name="T155" fmla="*/ 397 w 397"/>
              <a:gd name="T156" fmla="*/ 8547 h 8547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97" h="8547">
                <a:moveTo>
                  <a:pt x="0" y="0"/>
                </a:moveTo>
                <a:lnTo>
                  <a:pt x="395" y="0"/>
                </a:lnTo>
                <a:lnTo>
                  <a:pt x="395" y="1140"/>
                </a:lnTo>
                <a:lnTo>
                  <a:pt x="0" y="1167"/>
                </a:lnTo>
                <a:lnTo>
                  <a:pt x="0" y="0"/>
                </a:lnTo>
                <a:close/>
                <a:moveTo>
                  <a:pt x="0" y="3972"/>
                </a:moveTo>
                <a:lnTo>
                  <a:pt x="24" y="3974"/>
                </a:lnTo>
                <a:lnTo>
                  <a:pt x="49" y="3976"/>
                </a:lnTo>
                <a:lnTo>
                  <a:pt x="73" y="3978"/>
                </a:lnTo>
                <a:lnTo>
                  <a:pt x="97" y="3979"/>
                </a:lnTo>
                <a:lnTo>
                  <a:pt x="122" y="3980"/>
                </a:lnTo>
                <a:lnTo>
                  <a:pt x="146" y="3980"/>
                </a:lnTo>
                <a:lnTo>
                  <a:pt x="171" y="3980"/>
                </a:lnTo>
                <a:lnTo>
                  <a:pt x="196" y="3980"/>
                </a:lnTo>
                <a:lnTo>
                  <a:pt x="220" y="3980"/>
                </a:lnTo>
                <a:lnTo>
                  <a:pt x="245" y="3980"/>
                </a:lnTo>
                <a:lnTo>
                  <a:pt x="271" y="3979"/>
                </a:lnTo>
                <a:lnTo>
                  <a:pt x="296" y="3978"/>
                </a:lnTo>
                <a:lnTo>
                  <a:pt x="320" y="3976"/>
                </a:lnTo>
                <a:lnTo>
                  <a:pt x="345" y="3975"/>
                </a:lnTo>
                <a:lnTo>
                  <a:pt x="371" y="3974"/>
                </a:lnTo>
                <a:lnTo>
                  <a:pt x="395" y="3972"/>
                </a:lnTo>
                <a:lnTo>
                  <a:pt x="395" y="4360"/>
                </a:lnTo>
                <a:lnTo>
                  <a:pt x="376" y="4348"/>
                </a:lnTo>
                <a:lnTo>
                  <a:pt x="355" y="4336"/>
                </a:lnTo>
                <a:lnTo>
                  <a:pt x="333" y="4323"/>
                </a:lnTo>
                <a:lnTo>
                  <a:pt x="310" y="4311"/>
                </a:lnTo>
                <a:lnTo>
                  <a:pt x="286" y="4299"/>
                </a:lnTo>
                <a:lnTo>
                  <a:pt x="263" y="4287"/>
                </a:lnTo>
                <a:lnTo>
                  <a:pt x="237" y="4275"/>
                </a:lnTo>
                <a:lnTo>
                  <a:pt x="212" y="4262"/>
                </a:lnTo>
                <a:lnTo>
                  <a:pt x="185" y="4251"/>
                </a:lnTo>
                <a:lnTo>
                  <a:pt x="160" y="4239"/>
                </a:lnTo>
                <a:lnTo>
                  <a:pt x="133" y="4228"/>
                </a:lnTo>
                <a:lnTo>
                  <a:pt x="106" y="4217"/>
                </a:lnTo>
                <a:lnTo>
                  <a:pt x="79" y="4207"/>
                </a:lnTo>
                <a:lnTo>
                  <a:pt x="53" y="4197"/>
                </a:lnTo>
                <a:lnTo>
                  <a:pt x="26" y="4187"/>
                </a:lnTo>
                <a:lnTo>
                  <a:pt x="0" y="4178"/>
                </a:lnTo>
                <a:lnTo>
                  <a:pt x="0" y="3972"/>
                </a:lnTo>
                <a:close/>
                <a:moveTo>
                  <a:pt x="0" y="4686"/>
                </a:moveTo>
                <a:lnTo>
                  <a:pt x="24" y="4680"/>
                </a:lnTo>
                <a:lnTo>
                  <a:pt x="47" y="4674"/>
                </a:lnTo>
                <a:lnTo>
                  <a:pt x="72" y="4667"/>
                </a:lnTo>
                <a:lnTo>
                  <a:pt x="96" y="4660"/>
                </a:lnTo>
                <a:lnTo>
                  <a:pt x="121" y="4653"/>
                </a:lnTo>
                <a:lnTo>
                  <a:pt x="144" y="4645"/>
                </a:lnTo>
                <a:lnTo>
                  <a:pt x="169" y="4638"/>
                </a:lnTo>
                <a:lnTo>
                  <a:pt x="194" y="4629"/>
                </a:lnTo>
                <a:lnTo>
                  <a:pt x="218" y="4621"/>
                </a:lnTo>
                <a:lnTo>
                  <a:pt x="243" y="4612"/>
                </a:lnTo>
                <a:lnTo>
                  <a:pt x="269" y="4602"/>
                </a:lnTo>
                <a:lnTo>
                  <a:pt x="293" y="4593"/>
                </a:lnTo>
                <a:lnTo>
                  <a:pt x="319" y="4583"/>
                </a:lnTo>
                <a:lnTo>
                  <a:pt x="344" y="4572"/>
                </a:lnTo>
                <a:lnTo>
                  <a:pt x="370" y="4560"/>
                </a:lnTo>
                <a:lnTo>
                  <a:pt x="395" y="4549"/>
                </a:lnTo>
                <a:lnTo>
                  <a:pt x="395" y="8547"/>
                </a:lnTo>
                <a:lnTo>
                  <a:pt x="0" y="8547"/>
                </a:lnTo>
                <a:lnTo>
                  <a:pt x="0" y="4686"/>
                </a:lnTo>
                <a:close/>
                <a:moveTo>
                  <a:pt x="393" y="3208"/>
                </a:moveTo>
                <a:lnTo>
                  <a:pt x="357" y="3212"/>
                </a:lnTo>
                <a:lnTo>
                  <a:pt x="323" y="3216"/>
                </a:lnTo>
                <a:lnTo>
                  <a:pt x="290" y="3220"/>
                </a:lnTo>
                <a:lnTo>
                  <a:pt x="260" y="3224"/>
                </a:lnTo>
                <a:lnTo>
                  <a:pt x="230" y="3228"/>
                </a:lnTo>
                <a:lnTo>
                  <a:pt x="203" y="3232"/>
                </a:lnTo>
                <a:lnTo>
                  <a:pt x="177" y="3237"/>
                </a:lnTo>
                <a:lnTo>
                  <a:pt x="153" y="3241"/>
                </a:lnTo>
                <a:lnTo>
                  <a:pt x="132" y="3247"/>
                </a:lnTo>
                <a:lnTo>
                  <a:pt x="112" y="3252"/>
                </a:lnTo>
                <a:lnTo>
                  <a:pt x="95" y="3257"/>
                </a:lnTo>
                <a:lnTo>
                  <a:pt x="79" y="3262"/>
                </a:lnTo>
                <a:lnTo>
                  <a:pt x="66" y="3267"/>
                </a:lnTo>
                <a:lnTo>
                  <a:pt x="55" y="3272"/>
                </a:lnTo>
                <a:lnTo>
                  <a:pt x="45" y="3277"/>
                </a:lnTo>
                <a:lnTo>
                  <a:pt x="39" y="3283"/>
                </a:lnTo>
                <a:lnTo>
                  <a:pt x="37" y="3293"/>
                </a:lnTo>
                <a:lnTo>
                  <a:pt x="37" y="3301"/>
                </a:lnTo>
                <a:lnTo>
                  <a:pt x="41" y="3309"/>
                </a:lnTo>
                <a:lnTo>
                  <a:pt x="49" y="3316"/>
                </a:lnTo>
                <a:lnTo>
                  <a:pt x="59" y="3322"/>
                </a:lnTo>
                <a:lnTo>
                  <a:pt x="71" y="3328"/>
                </a:lnTo>
                <a:lnTo>
                  <a:pt x="86" y="3333"/>
                </a:lnTo>
                <a:lnTo>
                  <a:pt x="103" y="3337"/>
                </a:lnTo>
                <a:lnTo>
                  <a:pt x="122" y="3340"/>
                </a:lnTo>
                <a:lnTo>
                  <a:pt x="142" y="3343"/>
                </a:lnTo>
                <a:lnTo>
                  <a:pt x="165" y="3346"/>
                </a:lnTo>
                <a:lnTo>
                  <a:pt x="188" y="3348"/>
                </a:lnTo>
                <a:lnTo>
                  <a:pt x="214" y="3350"/>
                </a:lnTo>
                <a:lnTo>
                  <a:pt x="240" y="3351"/>
                </a:lnTo>
                <a:lnTo>
                  <a:pt x="268" y="3352"/>
                </a:lnTo>
                <a:lnTo>
                  <a:pt x="296" y="3353"/>
                </a:lnTo>
                <a:lnTo>
                  <a:pt x="309" y="3351"/>
                </a:lnTo>
                <a:lnTo>
                  <a:pt x="321" y="3350"/>
                </a:lnTo>
                <a:lnTo>
                  <a:pt x="335" y="3348"/>
                </a:lnTo>
                <a:lnTo>
                  <a:pt x="347" y="3346"/>
                </a:lnTo>
                <a:lnTo>
                  <a:pt x="360" y="3345"/>
                </a:lnTo>
                <a:lnTo>
                  <a:pt x="373" y="3343"/>
                </a:lnTo>
                <a:lnTo>
                  <a:pt x="385" y="3342"/>
                </a:lnTo>
                <a:lnTo>
                  <a:pt x="397" y="3340"/>
                </a:lnTo>
                <a:lnTo>
                  <a:pt x="393" y="3208"/>
                </a:lnTo>
                <a:close/>
              </a:path>
            </a:pathLst>
          </a:custGeom>
          <a:solidFill>
            <a:srgbClr val="98DE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12" name="Freeform 40"/>
          <p:cNvSpPr>
            <a:spLocks noEditPoints="1"/>
          </p:cNvSpPr>
          <p:nvPr/>
        </p:nvSpPr>
        <p:spPr bwMode="auto">
          <a:xfrm>
            <a:off x="6100764" y="66675"/>
            <a:ext cx="317500" cy="6783388"/>
          </a:xfrm>
          <a:custGeom>
            <a:avLst/>
            <a:gdLst>
              <a:gd name="T0" fmla="*/ 2147483647 w 400"/>
              <a:gd name="T1" fmla="*/ 2147483647 h 8547"/>
              <a:gd name="T2" fmla="*/ 2147483647 w 400"/>
              <a:gd name="T3" fmla="*/ 2147483647 h 8547"/>
              <a:gd name="T4" fmla="*/ 2147483647 w 400"/>
              <a:gd name="T5" fmla="*/ 2147483647 h 8547"/>
              <a:gd name="T6" fmla="*/ 2147483647 w 400"/>
              <a:gd name="T7" fmla="*/ 2147483647 h 8547"/>
              <a:gd name="T8" fmla="*/ 2147483647 w 400"/>
              <a:gd name="T9" fmla="*/ 2147483647 h 8547"/>
              <a:gd name="T10" fmla="*/ 2147483647 w 400"/>
              <a:gd name="T11" fmla="*/ 2147483647 h 8547"/>
              <a:gd name="T12" fmla="*/ 0 w 400"/>
              <a:gd name="T13" fmla="*/ 2147483647 h 8547"/>
              <a:gd name="T14" fmla="*/ 2147483647 w 400"/>
              <a:gd name="T15" fmla="*/ 2147483647 h 8547"/>
              <a:gd name="T16" fmla="*/ 2147483647 w 400"/>
              <a:gd name="T17" fmla="*/ 2147483647 h 8547"/>
              <a:gd name="T18" fmla="*/ 2147483647 w 400"/>
              <a:gd name="T19" fmla="*/ 2147483647 h 8547"/>
              <a:gd name="T20" fmla="*/ 2147483647 w 400"/>
              <a:gd name="T21" fmla="*/ 2147483647 h 8547"/>
              <a:gd name="T22" fmla="*/ 2147483647 w 400"/>
              <a:gd name="T23" fmla="*/ 2147483647 h 8547"/>
              <a:gd name="T24" fmla="*/ 2147483647 w 400"/>
              <a:gd name="T25" fmla="*/ 2147483647 h 8547"/>
              <a:gd name="T26" fmla="*/ 2147483647 w 400"/>
              <a:gd name="T27" fmla="*/ 2147483647 h 8547"/>
              <a:gd name="T28" fmla="*/ 2147483647 w 400"/>
              <a:gd name="T29" fmla="*/ 2147483647 h 8547"/>
              <a:gd name="T30" fmla="*/ 2147483647 w 400"/>
              <a:gd name="T31" fmla="*/ 2147483647 h 8547"/>
              <a:gd name="T32" fmla="*/ 2147483647 w 400"/>
              <a:gd name="T33" fmla="*/ 2147483647 h 8547"/>
              <a:gd name="T34" fmla="*/ 2147483647 w 400"/>
              <a:gd name="T35" fmla="*/ 2147483647 h 8547"/>
              <a:gd name="T36" fmla="*/ 2147483647 w 400"/>
              <a:gd name="T37" fmla="*/ 2147483647 h 8547"/>
              <a:gd name="T38" fmla="*/ 2147483647 w 400"/>
              <a:gd name="T39" fmla="*/ 2147483647 h 8547"/>
              <a:gd name="T40" fmla="*/ 2147483647 w 400"/>
              <a:gd name="T41" fmla="*/ 2147483647 h 8547"/>
              <a:gd name="T42" fmla="*/ 2147483647 w 400"/>
              <a:gd name="T43" fmla="*/ 2147483647 h 8547"/>
              <a:gd name="T44" fmla="*/ 2147483647 w 400"/>
              <a:gd name="T45" fmla="*/ 2147483647 h 8547"/>
              <a:gd name="T46" fmla="*/ 0 w 400"/>
              <a:gd name="T47" fmla="*/ 2147483647 h 8547"/>
              <a:gd name="T48" fmla="*/ 2147483647 w 400"/>
              <a:gd name="T49" fmla="*/ 2147483647 h 8547"/>
              <a:gd name="T50" fmla="*/ 2147483647 w 400"/>
              <a:gd name="T51" fmla="*/ 2147483647 h 8547"/>
              <a:gd name="T52" fmla="*/ 2147483647 w 400"/>
              <a:gd name="T53" fmla="*/ 2147483647 h 8547"/>
              <a:gd name="T54" fmla="*/ 2147483647 w 400"/>
              <a:gd name="T55" fmla="*/ 2147483647 h 8547"/>
              <a:gd name="T56" fmla="*/ 2147483647 w 400"/>
              <a:gd name="T57" fmla="*/ 2147483647 h 8547"/>
              <a:gd name="T58" fmla="*/ 2147483647 w 400"/>
              <a:gd name="T59" fmla="*/ 2147483647 h 8547"/>
              <a:gd name="T60" fmla="*/ 2147483647 w 400"/>
              <a:gd name="T61" fmla="*/ 2147483647 h 8547"/>
              <a:gd name="T62" fmla="*/ 2147483647 w 400"/>
              <a:gd name="T63" fmla="*/ 2147483647 h 8547"/>
              <a:gd name="T64" fmla="*/ 2147483647 w 400"/>
              <a:gd name="T65" fmla="*/ 2147483647 h 8547"/>
              <a:gd name="T66" fmla="*/ 2147483647 w 400"/>
              <a:gd name="T67" fmla="*/ 2147483647 h 8547"/>
              <a:gd name="T68" fmla="*/ 2147483647 w 400"/>
              <a:gd name="T69" fmla="*/ 2147483647 h 8547"/>
              <a:gd name="T70" fmla="*/ 2147483647 w 400"/>
              <a:gd name="T71" fmla="*/ 2147483647 h 8547"/>
              <a:gd name="T72" fmla="*/ 2147483647 w 400"/>
              <a:gd name="T73" fmla="*/ 2147483647 h 8547"/>
              <a:gd name="T74" fmla="*/ 2147483647 w 400"/>
              <a:gd name="T75" fmla="*/ 2147483647 h 8547"/>
              <a:gd name="T76" fmla="*/ 2147483647 w 400"/>
              <a:gd name="T77" fmla="*/ 2147483647 h 8547"/>
              <a:gd name="T78" fmla="*/ 2147483647 w 400"/>
              <a:gd name="T79" fmla="*/ 2147483647 h 8547"/>
              <a:gd name="T80" fmla="*/ 2147483647 w 400"/>
              <a:gd name="T81" fmla="*/ 2147483647 h 8547"/>
              <a:gd name="T82" fmla="*/ 2147483647 w 400"/>
              <a:gd name="T83" fmla="*/ 2147483647 h 8547"/>
              <a:gd name="T84" fmla="*/ 2147483647 w 400"/>
              <a:gd name="T85" fmla="*/ 2147483647 h 8547"/>
              <a:gd name="T86" fmla="*/ 2147483647 w 400"/>
              <a:gd name="T87" fmla="*/ 2147483647 h 8547"/>
              <a:gd name="T88" fmla="*/ 2147483647 w 400"/>
              <a:gd name="T89" fmla="*/ 2147483647 h 8547"/>
              <a:gd name="T90" fmla="*/ 2147483647 w 400"/>
              <a:gd name="T91" fmla="*/ 2147483647 h 8547"/>
              <a:gd name="T92" fmla="*/ 2147483647 w 400"/>
              <a:gd name="T93" fmla="*/ 2147483647 h 8547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400"/>
              <a:gd name="T142" fmla="*/ 0 h 8547"/>
              <a:gd name="T143" fmla="*/ 400 w 400"/>
              <a:gd name="T144" fmla="*/ 8547 h 8547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400" h="8547">
                <a:moveTo>
                  <a:pt x="2" y="0"/>
                </a:moveTo>
                <a:lnTo>
                  <a:pt x="399" y="1"/>
                </a:lnTo>
                <a:lnTo>
                  <a:pt x="397" y="1115"/>
                </a:lnTo>
                <a:lnTo>
                  <a:pt x="381" y="1116"/>
                </a:lnTo>
                <a:lnTo>
                  <a:pt x="366" y="1117"/>
                </a:lnTo>
                <a:lnTo>
                  <a:pt x="352" y="1118"/>
                </a:lnTo>
                <a:lnTo>
                  <a:pt x="338" y="1119"/>
                </a:lnTo>
                <a:lnTo>
                  <a:pt x="326" y="1119"/>
                </a:lnTo>
                <a:lnTo>
                  <a:pt x="313" y="1120"/>
                </a:lnTo>
                <a:lnTo>
                  <a:pt x="301" y="1120"/>
                </a:lnTo>
                <a:lnTo>
                  <a:pt x="291" y="1120"/>
                </a:lnTo>
                <a:lnTo>
                  <a:pt x="2" y="1140"/>
                </a:lnTo>
                <a:lnTo>
                  <a:pt x="2" y="0"/>
                </a:lnTo>
                <a:close/>
                <a:moveTo>
                  <a:pt x="0" y="3208"/>
                </a:moveTo>
                <a:lnTo>
                  <a:pt x="22" y="3206"/>
                </a:lnTo>
                <a:lnTo>
                  <a:pt x="44" y="3204"/>
                </a:lnTo>
                <a:lnTo>
                  <a:pt x="66" y="3202"/>
                </a:lnTo>
                <a:lnTo>
                  <a:pt x="89" y="3200"/>
                </a:lnTo>
                <a:lnTo>
                  <a:pt x="112" y="3198"/>
                </a:lnTo>
                <a:lnTo>
                  <a:pt x="135" y="3196"/>
                </a:lnTo>
                <a:lnTo>
                  <a:pt x="160" y="3194"/>
                </a:lnTo>
                <a:lnTo>
                  <a:pt x="185" y="3192"/>
                </a:lnTo>
                <a:lnTo>
                  <a:pt x="209" y="3190"/>
                </a:lnTo>
                <a:lnTo>
                  <a:pt x="235" y="3189"/>
                </a:lnTo>
                <a:lnTo>
                  <a:pt x="261" y="3187"/>
                </a:lnTo>
                <a:lnTo>
                  <a:pt x="288" y="3185"/>
                </a:lnTo>
                <a:lnTo>
                  <a:pt x="314" y="3183"/>
                </a:lnTo>
                <a:lnTo>
                  <a:pt x="341" y="3181"/>
                </a:lnTo>
                <a:lnTo>
                  <a:pt x="369" y="3180"/>
                </a:lnTo>
                <a:lnTo>
                  <a:pt x="397" y="3178"/>
                </a:lnTo>
                <a:lnTo>
                  <a:pt x="400" y="3296"/>
                </a:lnTo>
                <a:lnTo>
                  <a:pt x="377" y="3298"/>
                </a:lnTo>
                <a:lnTo>
                  <a:pt x="354" y="3301"/>
                </a:lnTo>
                <a:lnTo>
                  <a:pt x="331" y="3303"/>
                </a:lnTo>
                <a:lnTo>
                  <a:pt x="308" y="3306"/>
                </a:lnTo>
                <a:lnTo>
                  <a:pt x="284" y="3308"/>
                </a:lnTo>
                <a:lnTo>
                  <a:pt x="260" y="3311"/>
                </a:lnTo>
                <a:lnTo>
                  <a:pt x="236" y="3313"/>
                </a:lnTo>
                <a:lnTo>
                  <a:pt x="211" y="3316"/>
                </a:lnTo>
                <a:lnTo>
                  <a:pt x="187" y="3319"/>
                </a:lnTo>
                <a:lnTo>
                  <a:pt x="161" y="3322"/>
                </a:lnTo>
                <a:lnTo>
                  <a:pt x="136" y="3325"/>
                </a:lnTo>
                <a:lnTo>
                  <a:pt x="110" y="3328"/>
                </a:lnTo>
                <a:lnTo>
                  <a:pt x="84" y="3331"/>
                </a:lnTo>
                <a:lnTo>
                  <a:pt x="58" y="3334"/>
                </a:lnTo>
                <a:lnTo>
                  <a:pt x="31" y="3337"/>
                </a:lnTo>
                <a:lnTo>
                  <a:pt x="4" y="3340"/>
                </a:lnTo>
                <a:lnTo>
                  <a:pt x="0" y="3208"/>
                </a:lnTo>
                <a:close/>
                <a:moveTo>
                  <a:pt x="2" y="3972"/>
                </a:moveTo>
                <a:lnTo>
                  <a:pt x="27" y="3970"/>
                </a:lnTo>
                <a:lnTo>
                  <a:pt x="53" y="3969"/>
                </a:lnTo>
                <a:lnTo>
                  <a:pt x="78" y="3967"/>
                </a:lnTo>
                <a:lnTo>
                  <a:pt x="103" y="3965"/>
                </a:lnTo>
                <a:lnTo>
                  <a:pt x="128" y="3963"/>
                </a:lnTo>
                <a:lnTo>
                  <a:pt x="153" y="3961"/>
                </a:lnTo>
                <a:lnTo>
                  <a:pt x="178" y="3958"/>
                </a:lnTo>
                <a:lnTo>
                  <a:pt x="203" y="3956"/>
                </a:lnTo>
                <a:lnTo>
                  <a:pt x="228" y="3954"/>
                </a:lnTo>
                <a:lnTo>
                  <a:pt x="253" y="3951"/>
                </a:lnTo>
                <a:lnTo>
                  <a:pt x="277" y="3949"/>
                </a:lnTo>
                <a:lnTo>
                  <a:pt x="302" y="3946"/>
                </a:lnTo>
                <a:lnTo>
                  <a:pt x="327" y="3944"/>
                </a:lnTo>
                <a:lnTo>
                  <a:pt x="350" y="3942"/>
                </a:lnTo>
                <a:lnTo>
                  <a:pt x="375" y="3939"/>
                </a:lnTo>
                <a:lnTo>
                  <a:pt x="399" y="3937"/>
                </a:lnTo>
                <a:lnTo>
                  <a:pt x="399" y="8547"/>
                </a:lnTo>
                <a:lnTo>
                  <a:pt x="2" y="8547"/>
                </a:lnTo>
                <a:lnTo>
                  <a:pt x="2" y="4549"/>
                </a:lnTo>
                <a:lnTo>
                  <a:pt x="16" y="4543"/>
                </a:lnTo>
                <a:lnTo>
                  <a:pt x="29" y="4537"/>
                </a:lnTo>
                <a:lnTo>
                  <a:pt x="43" y="4531"/>
                </a:lnTo>
                <a:lnTo>
                  <a:pt x="57" y="4524"/>
                </a:lnTo>
                <a:lnTo>
                  <a:pt x="70" y="4518"/>
                </a:lnTo>
                <a:lnTo>
                  <a:pt x="84" y="4511"/>
                </a:lnTo>
                <a:lnTo>
                  <a:pt x="97" y="4505"/>
                </a:lnTo>
                <a:lnTo>
                  <a:pt x="110" y="4498"/>
                </a:lnTo>
                <a:lnTo>
                  <a:pt x="116" y="4484"/>
                </a:lnTo>
                <a:lnTo>
                  <a:pt x="115" y="4469"/>
                </a:lnTo>
                <a:lnTo>
                  <a:pt x="107" y="4453"/>
                </a:lnTo>
                <a:lnTo>
                  <a:pt x="95" y="4436"/>
                </a:lnTo>
                <a:lnTo>
                  <a:pt x="79" y="4417"/>
                </a:lnTo>
                <a:lnTo>
                  <a:pt x="57" y="4398"/>
                </a:lnTo>
                <a:lnTo>
                  <a:pt x="31" y="4379"/>
                </a:lnTo>
                <a:lnTo>
                  <a:pt x="2" y="4360"/>
                </a:lnTo>
                <a:lnTo>
                  <a:pt x="2" y="3972"/>
                </a:lnTo>
                <a:close/>
                <a:moveTo>
                  <a:pt x="396" y="2586"/>
                </a:moveTo>
                <a:lnTo>
                  <a:pt x="357" y="2602"/>
                </a:lnTo>
                <a:lnTo>
                  <a:pt x="330" y="2616"/>
                </a:lnTo>
                <a:lnTo>
                  <a:pt x="314" y="2628"/>
                </a:lnTo>
                <a:lnTo>
                  <a:pt x="311" y="2639"/>
                </a:lnTo>
                <a:lnTo>
                  <a:pt x="318" y="2648"/>
                </a:lnTo>
                <a:lnTo>
                  <a:pt x="336" y="2657"/>
                </a:lnTo>
                <a:lnTo>
                  <a:pt x="363" y="2663"/>
                </a:lnTo>
                <a:lnTo>
                  <a:pt x="398" y="2668"/>
                </a:lnTo>
                <a:lnTo>
                  <a:pt x="396" y="2586"/>
                </a:lnTo>
                <a:close/>
              </a:path>
            </a:pathLst>
          </a:custGeom>
          <a:solidFill>
            <a:srgbClr val="90DB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13" name="Freeform 41"/>
          <p:cNvSpPr>
            <a:spLocks noEditPoints="1"/>
          </p:cNvSpPr>
          <p:nvPr/>
        </p:nvSpPr>
        <p:spPr bwMode="auto">
          <a:xfrm>
            <a:off x="6415089" y="66675"/>
            <a:ext cx="317500" cy="6783388"/>
          </a:xfrm>
          <a:custGeom>
            <a:avLst/>
            <a:gdLst>
              <a:gd name="T0" fmla="*/ 2147483647 w 400"/>
              <a:gd name="T1" fmla="*/ 0 h 8546"/>
              <a:gd name="T2" fmla="*/ 2147483647 w 400"/>
              <a:gd name="T3" fmla="*/ 2147483647 h 8546"/>
              <a:gd name="T4" fmla="*/ 2147483647 w 400"/>
              <a:gd name="T5" fmla="*/ 2147483647 h 8546"/>
              <a:gd name="T6" fmla="*/ 2147483647 w 400"/>
              <a:gd name="T7" fmla="*/ 2147483647 h 8546"/>
              <a:gd name="T8" fmla="*/ 2147483647 w 400"/>
              <a:gd name="T9" fmla="*/ 2147483647 h 8546"/>
              <a:gd name="T10" fmla="*/ 2147483647 w 400"/>
              <a:gd name="T11" fmla="*/ 2147483647 h 8546"/>
              <a:gd name="T12" fmla="*/ 2147483647 w 400"/>
              <a:gd name="T13" fmla="*/ 2147483647 h 8546"/>
              <a:gd name="T14" fmla="*/ 2147483647 w 400"/>
              <a:gd name="T15" fmla="*/ 2147483647 h 8546"/>
              <a:gd name="T16" fmla="*/ 2147483647 w 400"/>
              <a:gd name="T17" fmla="*/ 2147483647 h 8546"/>
              <a:gd name="T18" fmla="*/ 2147483647 w 400"/>
              <a:gd name="T19" fmla="*/ 0 h 8546"/>
              <a:gd name="T20" fmla="*/ 2147483647 w 400"/>
              <a:gd name="T21" fmla="*/ 2147483647 h 8546"/>
              <a:gd name="T22" fmla="*/ 2147483647 w 400"/>
              <a:gd name="T23" fmla="*/ 2147483647 h 8546"/>
              <a:gd name="T24" fmla="*/ 2147483647 w 400"/>
              <a:gd name="T25" fmla="*/ 2147483647 h 8546"/>
              <a:gd name="T26" fmla="*/ 2147483647 w 400"/>
              <a:gd name="T27" fmla="*/ 2147483647 h 8546"/>
              <a:gd name="T28" fmla="*/ 2147483647 w 400"/>
              <a:gd name="T29" fmla="*/ 2147483647 h 8546"/>
              <a:gd name="T30" fmla="*/ 2147483647 w 400"/>
              <a:gd name="T31" fmla="*/ 2147483647 h 8546"/>
              <a:gd name="T32" fmla="*/ 2147483647 w 400"/>
              <a:gd name="T33" fmla="*/ 2147483647 h 8546"/>
              <a:gd name="T34" fmla="*/ 2147483647 w 400"/>
              <a:gd name="T35" fmla="*/ 2147483647 h 8546"/>
              <a:gd name="T36" fmla="*/ 2147483647 w 400"/>
              <a:gd name="T37" fmla="*/ 2147483647 h 8546"/>
              <a:gd name="T38" fmla="*/ 2147483647 w 400"/>
              <a:gd name="T39" fmla="*/ 2147483647 h 8546"/>
              <a:gd name="T40" fmla="*/ 2147483647 w 400"/>
              <a:gd name="T41" fmla="*/ 2147483647 h 8546"/>
              <a:gd name="T42" fmla="*/ 2147483647 w 400"/>
              <a:gd name="T43" fmla="*/ 2147483647 h 8546"/>
              <a:gd name="T44" fmla="*/ 2147483647 w 400"/>
              <a:gd name="T45" fmla="*/ 2147483647 h 8546"/>
              <a:gd name="T46" fmla="*/ 2147483647 w 400"/>
              <a:gd name="T47" fmla="*/ 2147483647 h 8546"/>
              <a:gd name="T48" fmla="*/ 2147483647 w 400"/>
              <a:gd name="T49" fmla="*/ 2147483647 h 8546"/>
              <a:gd name="T50" fmla="*/ 2147483647 w 400"/>
              <a:gd name="T51" fmla="*/ 2147483647 h 8546"/>
              <a:gd name="T52" fmla="*/ 2147483647 w 400"/>
              <a:gd name="T53" fmla="*/ 2147483647 h 8546"/>
              <a:gd name="T54" fmla="*/ 2147483647 w 400"/>
              <a:gd name="T55" fmla="*/ 2147483647 h 8546"/>
              <a:gd name="T56" fmla="*/ 2147483647 w 400"/>
              <a:gd name="T57" fmla="*/ 2147483647 h 8546"/>
              <a:gd name="T58" fmla="*/ 2147483647 w 400"/>
              <a:gd name="T59" fmla="*/ 2147483647 h 8546"/>
              <a:gd name="T60" fmla="*/ 2147483647 w 400"/>
              <a:gd name="T61" fmla="*/ 2147483647 h 8546"/>
              <a:gd name="T62" fmla="*/ 2147483647 w 400"/>
              <a:gd name="T63" fmla="*/ 2147483647 h 8546"/>
              <a:gd name="T64" fmla="*/ 2147483647 w 400"/>
              <a:gd name="T65" fmla="*/ 2147483647 h 8546"/>
              <a:gd name="T66" fmla="*/ 2147483647 w 400"/>
              <a:gd name="T67" fmla="*/ 2147483647 h 8546"/>
              <a:gd name="T68" fmla="*/ 2147483647 w 400"/>
              <a:gd name="T69" fmla="*/ 2147483647 h 8546"/>
              <a:gd name="T70" fmla="*/ 2147483647 w 400"/>
              <a:gd name="T71" fmla="*/ 2147483647 h 8546"/>
              <a:gd name="T72" fmla="*/ 2147483647 w 400"/>
              <a:gd name="T73" fmla="*/ 2147483647 h 8546"/>
              <a:gd name="T74" fmla="*/ 2147483647 w 400"/>
              <a:gd name="T75" fmla="*/ 2147483647 h 8546"/>
              <a:gd name="T76" fmla="*/ 2147483647 w 400"/>
              <a:gd name="T77" fmla="*/ 2147483647 h 8546"/>
              <a:gd name="T78" fmla="*/ 2147483647 w 400"/>
              <a:gd name="T79" fmla="*/ 2147483647 h 8546"/>
              <a:gd name="T80" fmla="*/ 2147483647 w 400"/>
              <a:gd name="T81" fmla="*/ 2147483647 h 8546"/>
              <a:gd name="T82" fmla="*/ 2147483647 w 400"/>
              <a:gd name="T83" fmla="*/ 2147483647 h 8546"/>
              <a:gd name="T84" fmla="*/ 2147483647 w 400"/>
              <a:gd name="T85" fmla="*/ 2147483647 h 8546"/>
              <a:gd name="T86" fmla="*/ 2147483647 w 400"/>
              <a:gd name="T87" fmla="*/ 2147483647 h 8546"/>
              <a:gd name="T88" fmla="*/ 2147483647 w 400"/>
              <a:gd name="T89" fmla="*/ 2147483647 h 8546"/>
              <a:gd name="T90" fmla="*/ 2147483647 w 400"/>
              <a:gd name="T91" fmla="*/ 2147483647 h 8546"/>
              <a:gd name="T92" fmla="*/ 2147483647 w 400"/>
              <a:gd name="T93" fmla="*/ 2147483647 h 8546"/>
              <a:gd name="T94" fmla="*/ 2147483647 w 400"/>
              <a:gd name="T95" fmla="*/ 2147483647 h 8546"/>
              <a:gd name="T96" fmla="*/ 2147483647 w 400"/>
              <a:gd name="T97" fmla="*/ 2147483647 h 8546"/>
              <a:gd name="T98" fmla="*/ 2147483647 w 400"/>
              <a:gd name="T99" fmla="*/ 2147483647 h 8546"/>
              <a:gd name="T100" fmla="*/ 2147483647 w 400"/>
              <a:gd name="T101" fmla="*/ 2147483647 h 8546"/>
              <a:gd name="T102" fmla="*/ 2147483647 w 400"/>
              <a:gd name="T103" fmla="*/ 2147483647 h 8546"/>
              <a:gd name="T104" fmla="*/ 2147483647 w 400"/>
              <a:gd name="T105" fmla="*/ 2147483647 h 8546"/>
              <a:gd name="T106" fmla="*/ 2147483647 w 400"/>
              <a:gd name="T107" fmla="*/ 2147483647 h 8546"/>
              <a:gd name="T108" fmla="*/ 2147483647 w 400"/>
              <a:gd name="T109" fmla="*/ 2147483647 h 8546"/>
              <a:gd name="T110" fmla="*/ 2147483647 w 400"/>
              <a:gd name="T111" fmla="*/ 2147483647 h 8546"/>
              <a:gd name="T112" fmla="*/ 2147483647 w 400"/>
              <a:gd name="T113" fmla="*/ 2147483647 h 8546"/>
              <a:gd name="T114" fmla="*/ 2147483647 w 400"/>
              <a:gd name="T115" fmla="*/ 2147483647 h 8546"/>
              <a:gd name="T116" fmla="*/ 2147483647 w 400"/>
              <a:gd name="T117" fmla="*/ 2147483647 h 8546"/>
              <a:gd name="T118" fmla="*/ 2147483647 w 400"/>
              <a:gd name="T119" fmla="*/ 2147483647 h 8546"/>
              <a:gd name="T120" fmla="*/ 2147483647 w 400"/>
              <a:gd name="T121" fmla="*/ 2147483647 h 8546"/>
              <a:gd name="T122" fmla="*/ 2147483647 w 400"/>
              <a:gd name="T123" fmla="*/ 2147483647 h 8546"/>
              <a:gd name="T124" fmla="*/ 2147483647 w 400"/>
              <a:gd name="T125" fmla="*/ 2147483647 h 854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400"/>
              <a:gd name="T190" fmla="*/ 0 h 8546"/>
              <a:gd name="T191" fmla="*/ 400 w 400"/>
              <a:gd name="T192" fmla="*/ 8546 h 854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400" h="8546">
                <a:moveTo>
                  <a:pt x="3" y="0"/>
                </a:moveTo>
                <a:lnTo>
                  <a:pt x="398" y="0"/>
                </a:lnTo>
                <a:lnTo>
                  <a:pt x="396" y="1072"/>
                </a:lnTo>
                <a:lnTo>
                  <a:pt x="366" y="1076"/>
                </a:lnTo>
                <a:lnTo>
                  <a:pt x="337" y="1079"/>
                </a:lnTo>
                <a:lnTo>
                  <a:pt x="308" y="1083"/>
                </a:lnTo>
                <a:lnTo>
                  <a:pt x="281" y="1086"/>
                </a:lnTo>
                <a:lnTo>
                  <a:pt x="254" y="1089"/>
                </a:lnTo>
                <a:lnTo>
                  <a:pt x="227" y="1092"/>
                </a:lnTo>
                <a:lnTo>
                  <a:pt x="201" y="1095"/>
                </a:lnTo>
                <a:lnTo>
                  <a:pt x="176" y="1098"/>
                </a:lnTo>
                <a:lnTo>
                  <a:pt x="151" y="1100"/>
                </a:lnTo>
                <a:lnTo>
                  <a:pt x="127" y="1103"/>
                </a:lnTo>
                <a:lnTo>
                  <a:pt x="105" y="1105"/>
                </a:lnTo>
                <a:lnTo>
                  <a:pt x="82" y="1107"/>
                </a:lnTo>
                <a:lnTo>
                  <a:pt x="60" y="1109"/>
                </a:lnTo>
                <a:lnTo>
                  <a:pt x="40" y="1111"/>
                </a:lnTo>
                <a:lnTo>
                  <a:pt x="20" y="1113"/>
                </a:lnTo>
                <a:lnTo>
                  <a:pt x="1" y="1114"/>
                </a:lnTo>
                <a:lnTo>
                  <a:pt x="3" y="0"/>
                </a:lnTo>
                <a:close/>
                <a:moveTo>
                  <a:pt x="0" y="2585"/>
                </a:moveTo>
                <a:lnTo>
                  <a:pt x="9" y="2582"/>
                </a:lnTo>
                <a:lnTo>
                  <a:pt x="19" y="2578"/>
                </a:lnTo>
                <a:lnTo>
                  <a:pt x="29" y="2575"/>
                </a:lnTo>
                <a:lnTo>
                  <a:pt x="41" y="2571"/>
                </a:lnTo>
                <a:lnTo>
                  <a:pt x="52" y="2567"/>
                </a:lnTo>
                <a:lnTo>
                  <a:pt x="64" y="2563"/>
                </a:lnTo>
                <a:lnTo>
                  <a:pt x="78" y="2560"/>
                </a:lnTo>
                <a:lnTo>
                  <a:pt x="91" y="2556"/>
                </a:lnTo>
                <a:lnTo>
                  <a:pt x="108" y="2551"/>
                </a:lnTo>
                <a:lnTo>
                  <a:pt x="125" y="2547"/>
                </a:lnTo>
                <a:lnTo>
                  <a:pt x="143" y="2542"/>
                </a:lnTo>
                <a:lnTo>
                  <a:pt x="161" y="2538"/>
                </a:lnTo>
                <a:lnTo>
                  <a:pt x="180" y="2533"/>
                </a:lnTo>
                <a:lnTo>
                  <a:pt x="198" y="2529"/>
                </a:lnTo>
                <a:lnTo>
                  <a:pt x="218" y="2524"/>
                </a:lnTo>
                <a:lnTo>
                  <a:pt x="237" y="2520"/>
                </a:lnTo>
                <a:lnTo>
                  <a:pt x="257" y="2516"/>
                </a:lnTo>
                <a:lnTo>
                  <a:pt x="277" y="2512"/>
                </a:lnTo>
                <a:lnTo>
                  <a:pt x="296" y="2507"/>
                </a:lnTo>
                <a:lnTo>
                  <a:pt x="317" y="2503"/>
                </a:lnTo>
                <a:lnTo>
                  <a:pt x="337" y="2500"/>
                </a:lnTo>
                <a:lnTo>
                  <a:pt x="358" y="2496"/>
                </a:lnTo>
                <a:lnTo>
                  <a:pt x="377" y="2493"/>
                </a:lnTo>
                <a:lnTo>
                  <a:pt x="398" y="2490"/>
                </a:lnTo>
                <a:lnTo>
                  <a:pt x="397" y="2665"/>
                </a:lnTo>
                <a:lnTo>
                  <a:pt x="366" y="2667"/>
                </a:lnTo>
                <a:lnTo>
                  <a:pt x="335" y="2668"/>
                </a:lnTo>
                <a:lnTo>
                  <a:pt x="305" y="2670"/>
                </a:lnTo>
                <a:lnTo>
                  <a:pt x="277" y="2671"/>
                </a:lnTo>
                <a:lnTo>
                  <a:pt x="248" y="2672"/>
                </a:lnTo>
                <a:lnTo>
                  <a:pt x="221" y="2672"/>
                </a:lnTo>
                <a:lnTo>
                  <a:pt x="194" y="2673"/>
                </a:lnTo>
                <a:lnTo>
                  <a:pt x="168" y="2673"/>
                </a:lnTo>
                <a:lnTo>
                  <a:pt x="144" y="2673"/>
                </a:lnTo>
                <a:lnTo>
                  <a:pt x="120" y="2673"/>
                </a:lnTo>
                <a:lnTo>
                  <a:pt x="97" y="2673"/>
                </a:lnTo>
                <a:lnTo>
                  <a:pt x="76" y="2672"/>
                </a:lnTo>
                <a:lnTo>
                  <a:pt x="55" y="2671"/>
                </a:lnTo>
                <a:lnTo>
                  <a:pt x="37" y="2670"/>
                </a:lnTo>
                <a:lnTo>
                  <a:pt x="18" y="2669"/>
                </a:lnTo>
                <a:lnTo>
                  <a:pt x="2" y="2667"/>
                </a:lnTo>
                <a:lnTo>
                  <a:pt x="0" y="2585"/>
                </a:lnTo>
                <a:close/>
                <a:moveTo>
                  <a:pt x="1" y="3177"/>
                </a:moveTo>
                <a:lnTo>
                  <a:pt x="23" y="3176"/>
                </a:lnTo>
                <a:lnTo>
                  <a:pt x="47" y="3174"/>
                </a:lnTo>
                <a:lnTo>
                  <a:pt x="71" y="3173"/>
                </a:lnTo>
                <a:lnTo>
                  <a:pt x="94" y="3172"/>
                </a:lnTo>
                <a:lnTo>
                  <a:pt x="118" y="3170"/>
                </a:lnTo>
                <a:lnTo>
                  <a:pt x="143" y="3169"/>
                </a:lnTo>
                <a:lnTo>
                  <a:pt x="167" y="3168"/>
                </a:lnTo>
                <a:lnTo>
                  <a:pt x="192" y="3167"/>
                </a:lnTo>
                <a:lnTo>
                  <a:pt x="217" y="3165"/>
                </a:lnTo>
                <a:lnTo>
                  <a:pt x="242" y="3164"/>
                </a:lnTo>
                <a:lnTo>
                  <a:pt x="267" y="3163"/>
                </a:lnTo>
                <a:lnTo>
                  <a:pt x="292" y="3162"/>
                </a:lnTo>
                <a:lnTo>
                  <a:pt x="318" y="3160"/>
                </a:lnTo>
                <a:lnTo>
                  <a:pt x="343" y="3159"/>
                </a:lnTo>
                <a:lnTo>
                  <a:pt x="370" y="3158"/>
                </a:lnTo>
                <a:lnTo>
                  <a:pt x="396" y="3157"/>
                </a:lnTo>
                <a:lnTo>
                  <a:pt x="400" y="3262"/>
                </a:lnTo>
                <a:lnTo>
                  <a:pt x="378" y="3263"/>
                </a:lnTo>
                <a:lnTo>
                  <a:pt x="357" y="3264"/>
                </a:lnTo>
                <a:lnTo>
                  <a:pt x="335" y="3266"/>
                </a:lnTo>
                <a:lnTo>
                  <a:pt x="313" y="3267"/>
                </a:lnTo>
                <a:lnTo>
                  <a:pt x="289" y="3269"/>
                </a:lnTo>
                <a:lnTo>
                  <a:pt x="265" y="3271"/>
                </a:lnTo>
                <a:lnTo>
                  <a:pt x="242" y="3273"/>
                </a:lnTo>
                <a:lnTo>
                  <a:pt x="217" y="3275"/>
                </a:lnTo>
                <a:lnTo>
                  <a:pt x="192" y="3277"/>
                </a:lnTo>
                <a:lnTo>
                  <a:pt x="166" y="3279"/>
                </a:lnTo>
                <a:lnTo>
                  <a:pt x="141" y="3281"/>
                </a:lnTo>
                <a:lnTo>
                  <a:pt x="114" y="3284"/>
                </a:lnTo>
                <a:lnTo>
                  <a:pt x="87" y="3287"/>
                </a:lnTo>
                <a:lnTo>
                  <a:pt x="60" y="3289"/>
                </a:lnTo>
                <a:lnTo>
                  <a:pt x="33" y="3292"/>
                </a:lnTo>
                <a:lnTo>
                  <a:pt x="4" y="3295"/>
                </a:lnTo>
                <a:lnTo>
                  <a:pt x="1" y="3177"/>
                </a:lnTo>
                <a:close/>
                <a:moveTo>
                  <a:pt x="3" y="3936"/>
                </a:moveTo>
                <a:lnTo>
                  <a:pt x="23" y="3934"/>
                </a:lnTo>
                <a:lnTo>
                  <a:pt x="45" y="3932"/>
                </a:lnTo>
                <a:lnTo>
                  <a:pt x="66" y="3931"/>
                </a:lnTo>
                <a:lnTo>
                  <a:pt x="86" y="3929"/>
                </a:lnTo>
                <a:lnTo>
                  <a:pt x="107" y="3927"/>
                </a:lnTo>
                <a:lnTo>
                  <a:pt x="126" y="3926"/>
                </a:lnTo>
                <a:lnTo>
                  <a:pt x="147" y="3925"/>
                </a:lnTo>
                <a:lnTo>
                  <a:pt x="167" y="3923"/>
                </a:lnTo>
                <a:lnTo>
                  <a:pt x="187" y="3922"/>
                </a:lnTo>
                <a:lnTo>
                  <a:pt x="207" y="3921"/>
                </a:lnTo>
                <a:lnTo>
                  <a:pt x="226" y="3920"/>
                </a:lnTo>
                <a:lnTo>
                  <a:pt x="246" y="3919"/>
                </a:lnTo>
                <a:lnTo>
                  <a:pt x="265" y="3919"/>
                </a:lnTo>
                <a:lnTo>
                  <a:pt x="284" y="3918"/>
                </a:lnTo>
                <a:lnTo>
                  <a:pt x="303" y="3918"/>
                </a:lnTo>
                <a:lnTo>
                  <a:pt x="322" y="3918"/>
                </a:lnTo>
                <a:lnTo>
                  <a:pt x="334" y="3922"/>
                </a:lnTo>
                <a:lnTo>
                  <a:pt x="347" y="3925"/>
                </a:lnTo>
                <a:lnTo>
                  <a:pt x="357" y="3926"/>
                </a:lnTo>
                <a:lnTo>
                  <a:pt x="366" y="3926"/>
                </a:lnTo>
                <a:lnTo>
                  <a:pt x="375" y="3924"/>
                </a:lnTo>
                <a:lnTo>
                  <a:pt x="384" y="3920"/>
                </a:lnTo>
                <a:lnTo>
                  <a:pt x="391" y="3916"/>
                </a:lnTo>
                <a:lnTo>
                  <a:pt x="398" y="3910"/>
                </a:lnTo>
                <a:lnTo>
                  <a:pt x="398" y="8546"/>
                </a:lnTo>
                <a:lnTo>
                  <a:pt x="3" y="8546"/>
                </a:lnTo>
                <a:lnTo>
                  <a:pt x="3" y="3936"/>
                </a:lnTo>
                <a:close/>
              </a:path>
            </a:pathLst>
          </a:custGeom>
          <a:solidFill>
            <a:srgbClr val="89D9D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14" name="Freeform 42"/>
          <p:cNvSpPr>
            <a:spLocks noEditPoints="1"/>
          </p:cNvSpPr>
          <p:nvPr/>
        </p:nvSpPr>
        <p:spPr bwMode="auto">
          <a:xfrm>
            <a:off x="6729413" y="66675"/>
            <a:ext cx="315912" cy="6783388"/>
          </a:xfrm>
          <a:custGeom>
            <a:avLst/>
            <a:gdLst>
              <a:gd name="T0" fmla="*/ 2147483647 w 398"/>
              <a:gd name="T1" fmla="*/ 2147483647 h 8546"/>
              <a:gd name="T2" fmla="*/ 2147483647 w 398"/>
              <a:gd name="T3" fmla="*/ 2147483647 h 8546"/>
              <a:gd name="T4" fmla="*/ 2147483647 w 398"/>
              <a:gd name="T5" fmla="*/ 2147483647 h 8546"/>
              <a:gd name="T6" fmla="*/ 2147483647 w 398"/>
              <a:gd name="T7" fmla="*/ 2147483647 h 8546"/>
              <a:gd name="T8" fmla="*/ 2147483647 w 398"/>
              <a:gd name="T9" fmla="*/ 2147483647 h 8546"/>
              <a:gd name="T10" fmla="*/ 2147483647 w 398"/>
              <a:gd name="T11" fmla="*/ 2147483647 h 8546"/>
              <a:gd name="T12" fmla="*/ 2147483647 w 398"/>
              <a:gd name="T13" fmla="*/ 2147483647 h 8546"/>
              <a:gd name="T14" fmla="*/ 2147483647 w 398"/>
              <a:gd name="T15" fmla="*/ 2147483647 h 8546"/>
              <a:gd name="T16" fmla="*/ 2147483647 w 398"/>
              <a:gd name="T17" fmla="*/ 2147483647 h 8546"/>
              <a:gd name="T18" fmla="*/ 2147483647 w 398"/>
              <a:gd name="T19" fmla="*/ 2147483647 h 8546"/>
              <a:gd name="T20" fmla="*/ 2147483647 w 398"/>
              <a:gd name="T21" fmla="*/ 2147483647 h 8546"/>
              <a:gd name="T22" fmla="*/ 2147483647 w 398"/>
              <a:gd name="T23" fmla="*/ 2147483647 h 8546"/>
              <a:gd name="T24" fmla="*/ 2147483647 w 398"/>
              <a:gd name="T25" fmla="*/ 2147483647 h 8546"/>
              <a:gd name="T26" fmla="*/ 2147483647 w 398"/>
              <a:gd name="T27" fmla="*/ 2147483647 h 8546"/>
              <a:gd name="T28" fmla="*/ 2147483647 w 398"/>
              <a:gd name="T29" fmla="*/ 2147483647 h 8546"/>
              <a:gd name="T30" fmla="*/ 2147483647 w 398"/>
              <a:gd name="T31" fmla="*/ 2147483647 h 8546"/>
              <a:gd name="T32" fmla="*/ 2147483647 w 398"/>
              <a:gd name="T33" fmla="*/ 2147483647 h 8546"/>
              <a:gd name="T34" fmla="*/ 2147483647 w 398"/>
              <a:gd name="T35" fmla="*/ 2147483647 h 8546"/>
              <a:gd name="T36" fmla="*/ 2147483647 w 398"/>
              <a:gd name="T37" fmla="*/ 2147483647 h 8546"/>
              <a:gd name="T38" fmla="*/ 2147483647 w 398"/>
              <a:gd name="T39" fmla="*/ 2147483647 h 8546"/>
              <a:gd name="T40" fmla="*/ 2147483647 w 398"/>
              <a:gd name="T41" fmla="*/ 2147483647 h 8546"/>
              <a:gd name="T42" fmla="*/ 2147483647 w 398"/>
              <a:gd name="T43" fmla="*/ 2147483647 h 8546"/>
              <a:gd name="T44" fmla="*/ 2147483647 w 398"/>
              <a:gd name="T45" fmla="*/ 2147483647 h 8546"/>
              <a:gd name="T46" fmla="*/ 2147483647 w 398"/>
              <a:gd name="T47" fmla="*/ 2147483647 h 8546"/>
              <a:gd name="T48" fmla="*/ 2147483647 w 398"/>
              <a:gd name="T49" fmla="*/ 2147483647 h 8546"/>
              <a:gd name="T50" fmla="*/ 2147483647 w 398"/>
              <a:gd name="T51" fmla="*/ 2147483647 h 8546"/>
              <a:gd name="T52" fmla="*/ 2147483647 w 398"/>
              <a:gd name="T53" fmla="*/ 2147483647 h 8546"/>
              <a:gd name="T54" fmla="*/ 2147483647 w 398"/>
              <a:gd name="T55" fmla="*/ 2147483647 h 8546"/>
              <a:gd name="T56" fmla="*/ 2147483647 w 398"/>
              <a:gd name="T57" fmla="*/ 2147483647 h 8546"/>
              <a:gd name="T58" fmla="*/ 2147483647 w 398"/>
              <a:gd name="T59" fmla="*/ 2147483647 h 8546"/>
              <a:gd name="T60" fmla="*/ 2147483647 w 398"/>
              <a:gd name="T61" fmla="*/ 2147483647 h 8546"/>
              <a:gd name="T62" fmla="*/ 2147483647 w 398"/>
              <a:gd name="T63" fmla="*/ 2147483647 h 8546"/>
              <a:gd name="T64" fmla="*/ 2147483647 w 398"/>
              <a:gd name="T65" fmla="*/ 2147483647 h 8546"/>
              <a:gd name="T66" fmla="*/ 2147483647 w 398"/>
              <a:gd name="T67" fmla="*/ 2147483647 h 8546"/>
              <a:gd name="T68" fmla="*/ 2147483647 w 398"/>
              <a:gd name="T69" fmla="*/ 2147483647 h 8546"/>
              <a:gd name="T70" fmla="*/ 2147483647 w 398"/>
              <a:gd name="T71" fmla="*/ 2147483647 h 8546"/>
              <a:gd name="T72" fmla="*/ 2147483647 w 398"/>
              <a:gd name="T73" fmla="*/ 2147483647 h 8546"/>
              <a:gd name="T74" fmla="*/ 2147483647 w 398"/>
              <a:gd name="T75" fmla="*/ 2147483647 h 8546"/>
              <a:gd name="T76" fmla="*/ 2147483647 w 398"/>
              <a:gd name="T77" fmla="*/ 2147483647 h 8546"/>
              <a:gd name="T78" fmla="*/ 2147483647 w 398"/>
              <a:gd name="T79" fmla="*/ 2147483647 h 8546"/>
              <a:gd name="T80" fmla="*/ 2147483647 w 398"/>
              <a:gd name="T81" fmla="*/ 2147483647 h 8546"/>
              <a:gd name="T82" fmla="*/ 2147483647 w 398"/>
              <a:gd name="T83" fmla="*/ 2147483647 h 8546"/>
              <a:gd name="T84" fmla="*/ 2147483647 w 398"/>
              <a:gd name="T85" fmla="*/ 2147483647 h 8546"/>
              <a:gd name="T86" fmla="*/ 2147483647 w 398"/>
              <a:gd name="T87" fmla="*/ 2147483647 h 8546"/>
              <a:gd name="T88" fmla="*/ 2147483647 w 398"/>
              <a:gd name="T89" fmla="*/ 2147483647 h 8546"/>
              <a:gd name="T90" fmla="*/ 2147483647 w 398"/>
              <a:gd name="T91" fmla="*/ 2147483647 h 8546"/>
              <a:gd name="T92" fmla="*/ 2147483647 w 398"/>
              <a:gd name="T93" fmla="*/ 2147483647 h 8546"/>
              <a:gd name="T94" fmla="*/ 2147483647 w 398"/>
              <a:gd name="T95" fmla="*/ 2147483647 h 8546"/>
              <a:gd name="T96" fmla="*/ 2147483647 w 398"/>
              <a:gd name="T97" fmla="*/ 2147483647 h 8546"/>
              <a:gd name="T98" fmla="*/ 2147483647 w 398"/>
              <a:gd name="T99" fmla="*/ 2147483647 h 8546"/>
              <a:gd name="T100" fmla="*/ 2147483647 w 398"/>
              <a:gd name="T101" fmla="*/ 2147483647 h 854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98"/>
              <a:gd name="T154" fmla="*/ 0 h 8546"/>
              <a:gd name="T155" fmla="*/ 398 w 398"/>
              <a:gd name="T156" fmla="*/ 8546 h 854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98" h="8546">
                <a:moveTo>
                  <a:pt x="2" y="0"/>
                </a:moveTo>
                <a:lnTo>
                  <a:pt x="397" y="1"/>
                </a:lnTo>
                <a:lnTo>
                  <a:pt x="396" y="1016"/>
                </a:lnTo>
                <a:lnTo>
                  <a:pt x="369" y="1020"/>
                </a:lnTo>
                <a:lnTo>
                  <a:pt x="344" y="1023"/>
                </a:lnTo>
                <a:lnTo>
                  <a:pt x="318" y="1027"/>
                </a:lnTo>
                <a:lnTo>
                  <a:pt x="292" y="1031"/>
                </a:lnTo>
                <a:lnTo>
                  <a:pt x="267" y="1034"/>
                </a:lnTo>
                <a:lnTo>
                  <a:pt x="241" y="1038"/>
                </a:lnTo>
                <a:lnTo>
                  <a:pt x="216" y="1043"/>
                </a:lnTo>
                <a:lnTo>
                  <a:pt x="190" y="1046"/>
                </a:lnTo>
                <a:lnTo>
                  <a:pt x="166" y="1049"/>
                </a:lnTo>
                <a:lnTo>
                  <a:pt x="142" y="1053"/>
                </a:lnTo>
                <a:lnTo>
                  <a:pt x="117" y="1056"/>
                </a:lnTo>
                <a:lnTo>
                  <a:pt x="94" y="1059"/>
                </a:lnTo>
                <a:lnTo>
                  <a:pt x="70" y="1063"/>
                </a:lnTo>
                <a:lnTo>
                  <a:pt x="46" y="1066"/>
                </a:lnTo>
                <a:lnTo>
                  <a:pt x="23" y="1069"/>
                </a:lnTo>
                <a:lnTo>
                  <a:pt x="0" y="1072"/>
                </a:lnTo>
                <a:lnTo>
                  <a:pt x="2" y="0"/>
                </a:lnTo>
                <a:close/>
                <a:moveTo>
                  <a:pt x="2" y="2490"/>
                </a:moveTo>
                <a:lnTo>
                  <a:pt x="23" y="2487"/>
                </a:lnTo>
                <a:lnTo>
                  <a:pt x="43" y="2484"/>
                </a:lnTo>
                <a:lnTo>
                  <a:pt x="63" y="2482"/>
                </a:lnTo>
                <a:lnTo>
                  <a:pt x="82" y="2480"/>
                </a:lnTo>
                <a:lnTo>
                  <a:pt x="102" y="2478"/>
                </a:lnTo>
                <a:lnTo>
                  <a:pt x="121" y="2476"/>
                </a:lnTo>
                <a:lnTo>
                  <a:pt x="141" y="2475"/>
                </a:lnTo>
                <a:lnTo>
                  <a:pt x="159" y="2474"/>
                </a:lnTo>
                <a:lnTo>
                  <a:pt x="175" y="2473"/>
                </a:lnTo>
                <a:lnTo>
                  <a:pt x="189" y="2472"/>
                </a:lnTo>
                <a:lnTo>
                  <a:pt x="205" y="2470"/>
                </a:lnTo>
                <a:lnTo>
                  <a:pt x="219" y="2469"/>
                </a:lnTo>
                <a:lnTo>
                  <a:pt x="235" y="2467"/>
                </a:lnTo>
                <a:lnTo>
                  <a:pt x="249" y="2464"/>
                </a:lnTo>
                <a:lnTo>
                  <a:pt x="264" y="2462"/>
                </a:lnTo>
                <a:lnTo>
                  <a:pt x="279" y="2459"/>
                </a:lnTo>
                <a:lnTo>
                  <a:pt x="294" y="2456"/>
                </a:lnTo>
                <a:lnTo>
                  <a:pt x="309" y="2452"/>
                </a:lnTo>
                <a:lnTo>
                  <a:pt x="323" y="2449"/>
                </a:lnTo>
                <a:lnTo>
                  <a:pt x="339" y="2445"/>
                </a:lnTo>
                <a:lnTo>
                  <a:pt x="353" y="2441"/>
                </a:lnTo>
                <a:lnTo>
                  <a:pt x="367" y="2437"/>
                </a:lnTo>
                <a:lnTo>
                  <a:pt x="383" y="2433"/>
                </a:lnTo>
                <a:lnTo>
                  <a:pt x="397" y="2428"/>
                </a:lnTo>
                <a:lnTo>
                  <a:pt x="397" y="2631"/>
                </a:lnTo>
                <a:lnTo>
                  <a:pt x="372" y="2634"/>
                </a:lnTo>
                <a:lnTo>
                  <a:pt x="346" y="2636"/>
                </a:lnTo>
                <a:lnTo>
                  <a:pt x="320" y="2639"/>
                </a:lnTo>
                <a:lnTo>
                  <a:pt x="294" y="2642"/>
                </a:lnTo>
                <a:lnTo>
                  <a:pt x="269" y="2644"/>
                </a:lnTo>
                <a:lnTo>
                  <a:pt x="244" y="2646"/>
                </a:lnTo>
                <a:lnTo>
                  <a:pt x="218" y="2649"/>
                </a:lnTo>
                <a:lnTo>
                  <a:pt x="193" y="2651"/>
                </a:lnTo>
                <a:lnTo>
                  <a:pt x="169" y="2653"/>
                </a:lnTo>
                <a:lnTo>
                  <a:pt x="144" y="2656"/>
                </a:lnTo>
                <a:lnTo>
                  <a:pt x="119" y="2658"/>
                </a:lnTo>
                <a:lnTo>
                  <a:pt x="96" y="2659"/>
                </a:lnTo>
                <a:lnTo>
                  <a:pt x="71" y="2661"/>
                </a:lnTo>
                <a:lnTo>
                  <a:pt x="47" y="2662"/>
                </a:lnTo>
                <a:lnTo>
                  <a:pt x="24" y="2664"/>
                </a:lnTo>
                <a:lnTo>
                  <a:pt x="1" y="2665"/>
                </a:lnTo>
                <a:lnTo>
                  <a:pt x="2" y="2490"/>
                </a:lnTo>
                <a:close/>
                <a:moveTo>
                  <a:pt x="0" y="3157"/>
                </a:moveTo>
                <a:lnTo>
                  <a:pt x="24" y="3156"/>
                </a:lnTo>
                <a:lnTo>
                  <a:pt x="47" y="3155"/>
                </a:lnTo>
                <a:lnTo>
                  <a:pt x="72" y="3154"/>
                </a:lnTo>
                <a:lnTo>
                  <a:pt x="96" y="3153"/>
                </a:lnTo>
                <a:lnTo>
                  <a:pt x="120" y="3152"/>
                </a:lnTo>
                <a:lnTo>
                  <a:pt x="145" y="3151"/>
                </a:lnTo>
                <a:lnTo>
                  <a:pt x="170" y="3150"/>
                </a:lnTo>
                <a:lnTo>
                  <a:pt x="194" y="3149"/>
                </a:lnTo>
                <a:lnTo>
                  <a:pt x="219" y="3148"/>
                </a:lnTo>
                <a:lnTo>
                  <a:pt x="244" y="3147"/>
                </a:lnTo>
                <a:lnTo>
                  <a:pt x="270" y="3146"/>
                </a:lnTo>
                <a:lnTo>
                  <a:pt x="294" y="3145"/>
                </a:lnTo>
                <a:lnTo>
                  <a:pt x="320" y="3144"/>
                </a:lnTo>
                <a:lnTo>
                  <a:pt x="345" y="3143"/>
                </a:lnTo>
                <a:lnTo>
                  <a:pt x="371" y="3142"/>
                </a:lnTo>
                <a:lnTo>
                  <a:pt x="396" y="3141"/>
                </a:lnTo>
                <a:lnTo>
                  <a:pt x="398" y="3269"/>
                </a:lnTo>
                <a:lnTo>
                  <a:pt x="384" y="3266"/>
                </a:lnTo>
                <a:lnTo>
                  <a:pt x="367" y="3264"/>
                </a:lnTo>
                <a:lnTo>
                  <a:pt x="350" y="3261"/>
                </a:lnTo>
                <a:lnTo>
                  <a:pt x="331" y="3260"/>
                </a:lnTo>
                <a:lnTo>
                  <a:pt x="311" y="3258"/>
                </a:lnTo>
                <a:lnTo>
                  <a:pt x="289" y="3257"/>
                </a:lnTo>
                <a:lnTo>
                  <a:pt x="267" y="3256"/>
                </a:lnTo>
                <a:lnTo>
                  <a:pt x="243" y="3255"/>
                </a:lnTo>
                <a:lnTo>
                  <a:pt x="217" y="3255"/>
                </a:lnTo>
                <a:lnTo>
                  <a:pt x="191" y="3255"/>
                </a:lnTo>
                <a:lnTo>
                  <a:pt x="164" y="3256"/>
                </a:lnTo>
                <a:lnTo>
                  <a:pt x="134" y="3256"/>
                </a:lnTo>
                <a:lnTo>
                  <a:pt x="104" y="3257"/>
                </a:lnTo>
                <a:lnTo>
                  <a:pt x="72" y="3258"/>
                </a:lnTo>
                <a:lnTo>
                  <a:pt x="38" y="3260"/>
                </a:lnTo>
                <a:lnTo>
                  <a:pt x="4" y="3262"/>
                </a:lnTo>
                <a:lnTo>
                  <a:pt x="0" y="3157"/>
                </a:lnTo>
                <a:close/>
                <a:moveTo>
                  <a:pt x="2" y="3910"/>
                </a:moveTo>
                <a:lnTo>
                  <a:pt x="7" y="3904"/>
                </a:lnTo>
                <a:lnTo>
                  <a:pt x="13" y="3897"/>
                </a:lnTo>
                <a:lnTo>
                  <a:pt x="18" y="3890"/>
                </a:lnTo>
                <a:lnTo>
                  <a:pt x="24" y="3882"/>
                </a:lnTo>
                <a:lnTo>
                  <a:pt x="29" y="3873"/>
                </a:lnTo>
                <a:lnTo>
                  <a:pt x="34" y="3863"/>
                </a:lnTo>
                <a:lnTo>
                  <a:pt x="40" y="3853"/>
                </a:lnTo>
                <a:lnTo>
                  <a:pt x="45" y="3842"/>
                </a:lnTo>
                <a:lnTo>
                  <a:pt x="52" y="3829"/>
                </a:lnTo>
                <a:lnTo>
                  <a:pt x="59" y="3817"/>
                </a:lnTo>
                <a:lnTo>
                  <a:pt x="66" y="3805"/>
                </a:lnTo>
                <a:lnTo>
                  <a:pt x="74" y="3791"/>
                </a:lnTo>
                <a:lnTo>
                  <a:pt x="82" y="3778"/>
                </a:lnTo>
                <a:lnTo>
                  <a:pt x="92" y="3764"/>
                </a:lnTo>
                <a:lnTo>
                  <a:pt x="102" y="3750"/>
                </a:lnTo>
                <a:lnTo>
                  <a:pt x="113" y="3735"/>
                </a:lnTo>
                <a:lnTo>
                  <a:pt x="346" y="3494"/>
                </a:lnTo>
                <a:lnTo>
                  <a:pt x="397" y="3426"/>
                </a:lnTo>
                <a:lnTo>
                  <a:pt x="397" y="8546"/>
                </a:lnTo>
                <a:lnTo>
                  <a:pt x="2" y="8546"/>
                </a:lnTo>
                <a:lnTo>
                  <a:pt x="2" y="3910"/>
                </a:lnTo>
                <a:close/>
                <a:moveTo>
                  <a:pt x="397" y="1821"/>
                </a:moveTo>
                <a:lnTo>
                  <a:pt x="344" y="1848"/>
                </a:lnTo>
                <a:lnTo>
                  <a:pt x="293" y="1873"/>
                </a:lnTo>
                <a:lnTo>
                  <a:pt x="246" y="1898"/>
                </a:lnTo>
                <a:lnTo>
                  <a:pt x="203" y="1921"/>
                </a:lnTo>
                <a:lnTo>
                  <a:pt x="164" y="1944"/>
                </a:lnTo>
                <a:lnTo>
                  <a:pt x="129" y="1965"/>
                </a:lnTo>
                <a:lnTo>
                  <a:pt x="100" y="1983"/>
                </a:lnTo>
                <a:lnTo>
                  <a:pt x="76" y="1999"/>
                </a:lnTo>
                <a:lnTo>
                  <a:pt x="59" y="2014"/>
                </a:lnTo>
                <a:lnTo>
                  <a:pt x="48" y="2025"/>
                </a:lnTo>
                <a:lnTo>
                  <a:pt x="45" y="2035"/>
                </a:lnTo>
                <a:lnTo>
                  <a:pt x="50" y="2041"/>
                </a:lnTo>
                <a:lnTo>
                  <a:pt x="64" y="2044"/>
                </a:lnTo>
                <a:lnTo>
                  <a:pt x="85" y="2045"/>
                </a:lnTo>
                <a:lnTo>
                  <a:pt x="116" y="2042"/>
                </a:lnTo>
                <a:lnTo>
                  <a:pt x="157" y="2035"/>
                </a:lnTo>
                <a:lnTo>
                  <a:pt x="169" y="2035"/>
                </a:lnTo>
                <a:lnTo>
                  <a:pt x="181" y="2034"/>
                </a:lnTo>
                <a:lnTo>
                  <a:pt x="194" y="2033"/>
                </a:lnTo>
                <a:lnTo>
                  <a:pt x="208" y="2032"/>
                </a:lnTo>
                <a:lnTo>
                  <a:pt x="221" y="2031"/>
                </a:lnTo>
                <a:lnTo>
                  <a:pt x="236" y="2029"/>
                </a:lnTo>
                <a:lnTo>
                  <a:pt x="250" y="2026"/>
                </a:lnTo>
                <a:lnTo>
                  <a:pt x="264" y="2024"/>
                </a:lnTo>
                <a:lnTo>
                  <a:pt x="280" y="2021"/>
                </a:lnTo>
                <a:lnTo>
                  <a:pt x="295" y="2018"/>
                </a:lnTo>
                <a:lnTo>
                  <a:pt x="312" y="2015"/>
                </a:lnTo>
                <a:lnTo>
                  <a:pt x="327" y="2011"/>
                </a:lnTo>
                <a:lnTo>
                  <a:pt x="345" y="2007"/>
                </a:lnTo>
                <a:lnTo>
                  <a:pt x="361" y="2003"/>
                </a:lnTo>
                <a:lnTo>
                  <a:pt x="379" y="1999"/>
                </a:lnTo>
                <a:lnTo>
                  <a:pt x="396" y="1994"/>
                </a:lnTo>
                <a:lnTo>
                  <a:pt x="397" y="1821"/>
                </a:lnTo>
                <a:close/>
              </a:path>
            </a:pathLst>
          </a:custGeom>
          <a:solidFill>
            <a:srgbClr val="81D6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15" name="Freeform 43"/>
          <p:cNvSpPr>
            <a:spLocks noEditPoints="1"/>
          </p:cNvSpPr>
          <p:nvPr/>
        </p:nvSpPr>
        <p:spPr bwMode="auto">
          <a:xfrm>
            <a:off x="7043738" y="68263"/>
            <a:ext cx="315912" cy="6781800"/>
          </a:xfrm>
          <a:custGeom>
            <a:avLst/>
            <a:gdLst>
              <a:gd name="T0" fmla="*/ 2147483647 w 399"/>
              <a:gd name="T1" fmla="*/ 2147483647 h 8545"/>
              <a:gd name="T2" fmla="*/ 2147483647 w 399"/>
              <a:gd name="T3" fmla="*/ 2147483647 h 8545"/>
              <a:gd name="T4" fmla="*/ 2147483647 w 399"/>
              <a:gd name="T5" fmla="*/ 2147483647 h 8545"/>
              <a:gd name="T6" fmla="*/ 2147483647 w 399"/>
              <a:gd name="T7" fmla="*/ 2147483647 h 8545"/>
              <a:gd name="T8" fmla="*/ 2147483647 w 399"/>
              <a:gd name="T9" fmla="*/ 2147483647 h 8545"/>
              <a:gd name="T10" fmla="*/ 2147483647 w 399"/>
              <a:gd name="T11" fmla="*/ 2147483647 h 8545"/>
              <a:gd name="T12" fmla="*/ 2147483647 w 399"/>
              <a:gd name="T13" fmla="*/ 2147483647 h 8545"/>
              <a:gd name="T14" fmla="*/ 2147483647 w 399"/>
              <a:gd name="T15" fmla="*/ 2147483647 h 8545"/>
              <a:gd name="T16" fmla="*/ 2147483647 w 399"/>
              <a:gd name="T17" fmla="*/ 2147483647 h 8545"/>
              <a:gd name="T18" fmla="*/ 2147483647 w 399"/>
              <a:gd name="T19" fmla="*/ 2147483647 h 8545"/>
              <a:gd name="T20" fmla="*/ 2147483647 w 399"/>
              <a:gd name="T21" fmla="*/ 2147483647 h 8545"/>
              <a:gd name="T22" fmla="*/ 2147483647 w 399"/>
              <a:gd name="T23" fmla="*/ 2147483647 h 8545"/>
              <a:gd name="T24" fmla="*/ 2147483647 w 399"/>
              <a:gd name="T25" fmla="*/ 2147483647 h 8545"/>
              <a:gd name="T26" fmla="*/ 2147483647 w 399"/>
              <a:gd name="T27" fmla="*/ 2147483647 h 8545"/>
              <a:gd name="T28" fmla="*/ 2147483647 w 399"/>
              <a:gd name="T29" fmla="*/ 2147483647 h 8545"/>
              <a:gd name="T30" fmla="*/ 2147483647 w 399"/>
              <a:gd name="T31" fmla="*/ 2147483647 h 8545"/>
              <a:gd name="T32" fmla="*/ 2147483647 w 399"/>
              <a:gd name="T33" fmla="*/ 2147483647 h 8545"/>
              <a:gd name="T34" fmla="*/ 0 w 399"/>
              <a:gd name="T35" fmla="*/ 2147483647 h 8545"/>
              <a:gd name="T36" fmla="*/ 2147483647 w 399"/>
              <a:gd name="T37" fmla="*/ 2147483647 h 8545"/>
              <a:gd name="T38" fmla="*/ 2147483647 w 399"/>
              <a:gd name="T39" fmla="*/ 2147483647 h 8545"/>
              <a:gd name="T40" fmla="*/ 2147483647 w 399"/>
              <a:gd name="T41" fmla="*/ 2147483647 h 8545"/>
              <a:gd name="T42" fmla="*/ 2147483647 w 399"/>
              <a:gd name="T43" fmla="*/ 2147483647 h 8545"/>
              <a:gd name="T44" fmla="*/ 2147483647 w 399"/>
              <a:gd name="T45" fmla="*/ 2147483647 h 8545"/>
              <a:gd name="T46" fmla="*/ 2147483647 w 399"/>
              <a:gd name="T47" fmla="*/ 2147483647 h 8545"/>
              <a:gd name="T48" fmla="*/ 2147483647 w 399"/>
              <a:gd name="T49" fmla="*/ 2147483647 h 8545"/>
              <a:gd name="T50" fmla="*/ 2147483647 w 399"/>
              <a:gd name="T51" fmla="*/ 2147483647 h 8545"/>
              <a:gd name="T52" fmla="*/ 2147483647 w 399"/>
              <a:gd name="T53" fmla="*/ 2147483647 h 8545"/>
              <a:gd name="T54" fmla="*/ 2147483647 w 399"/>
              <a:gd name="T55" fmla="*/ 2147483647 h 8545"/>
              <a:gd name="T56" fmla="*/ 2147483647 w 399"/>
              <a:gd name="T57" fmla="*/ 2147483647 h 8545"/>
              <a:gd name="T58" fmla="*/ 2147483647 w 399"/>
              <a:gd name="T59" fmla="*/ 2147483647 h 8545"/>
              <a:gd name="T60" fmla="*/ 2147483647 w 399"/>
              <a:gd name="T61" fmla="*/ 2147483647 h 8545"/>
              <a:gd name="T62" fmla="*/ 2147483647 w 399"/>
              <a:gd name="T63" fmla="*/ 2147483647 h 8545"/>
              <a:gd name="T64" fmla="*/ 2147483647 w 399"/>
              <a:gd name="T65" fmla="*/ 2147483647 h 8545"/>
              <a:gd name="T66" fmla="*/ 2147483647 w 399"/>
              <a:gd name="T67" fmla="*/ 2147483647 h 8545"/>
              <a:gd name="T68" fmla="*/ 2147483647 w 399"/>
              <a:gd name="T69" fmla="*/ 2147483647 h 8545"/>
              <a:gd name="T70" fmla="*/ 2147483647 w 399"/>
              <a:gd name="T71" fmla="*/ 2147483647 h 8545"/>
              <a:gd name="T72" fmla="*/ 2147483647 w 399"/>
              <a:gd name="T73" fmla="*/ 2147483647 h 8545"/>
              <a:gd name="T74" fmla="*/ 2147483647 w 399"/>
              <a:gd name="T75" fmla="*/ 2147483647 h 8545"/>
              <a:gd name="T76" fmla="*/ 2147483647 w 399"/>
              <a:gd name="T77" fmla="*/ 2147483647 h 8545"/>
              <a:gd name="T78" fmla="*/ 2147483647 w 399"/>
              <a:gd name="T79" fmla="*/ 2147483647 h 8545"/>
              <a:gd name="T80" fmla="*/ 2147483647 w 399"/>
              <a:gd name="T81" fmla="*/ 2147483647 h 8545"/>
              <a:gd name="T82" fmla="*/ 2147483647 w 399"/>
              <a:gd name="T83" fmla="*/ 2147483647 h 8545"/>
              <a:gd name="T84" fmla="*/ 2147483647 w 399"/>
              <a:gd name="T85" fmla="*/ 2147483647 h 8545"/>
              <a:gd name="T86" fmla="*/ 2147483647 w 399"/>
              <a:gd name="T87" fmla="*/ 2147483647 h 8545"/>
              <a:gd name="T88" fmla="*/ 2147483647 w 399"/>
              <a:gd name="T89" fmla="*/ 2147483647 h 854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399"/>
              <a:gd name="T136" fmla="*/ 0 h 8545"/>
              <a:gd name="T137" fmla="*/ 399 w 399"/>
              <a:gd name="T138" fmla="*/ 8545 h 8545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399" h="8545">
                <a:moveTo>
                  <a:pt x="1" y="0"/>
                </a:moveTo>
                <a:lnTo>
                  <a:pt x="398" y="0"/>
                </a:lnTo>
                <a:lnTo>
                  <a:pt x="398" y="954"/>
                </a:lnTo>
                <a:lnTo>
                  <a:pt x="372" y="958"/>
                </a:lnTo>
                <a:lnTo>
                  <a:pt x="347" y="962"/>
                </a:lnTo>
                <a:lnTo>
                  <a:pt x="321" y="966"/>
                </a:lnTo>
                <a:lnTo>
                  <a:pt x="297" y="970"/>
                </a:lnTo>
                <a:lnTo>
                  <a:pt x="272" y="974"/>
                </a:lnTo>
                <a:lnTo>
                  <a:pt x="246" y="978"/>
                </a:lnTo>
                <a:lnTo>
                  <a:pt x="222" y="981"/>
                </a:lnTo>
                <a:lnTo>
                  <a:pt x="197" y="985"/>
                </a:lnTo>
                <a:lnTo>
                  <a:pt x="172" y="989"/>
                </a:lnTo>
                <a:lnTo>
                  <a:pt x="147" y="993"/>
                </a:lnTo>
                <a:lnTo>
                  <a:pt x="123" y="997"/>
                </a:lnTo>
                <a:lnTo>
                  <a:pt x="98" y="1000"/>
                </a:lnTo>
                <a:lnTo>
                  <a:pt x="73" y="1004"/>
                </a:lnTo>
                <a:lnTo>
                  <a:pt x="49" y="1008"/>
                </a:lnTo>
                <a:lnTo>
                  <a:pt x="24" y="1011"/>
                </a:lnTo>
                <a:lnTo>
                  <a:pt x="0" y="1015"/>
                </a:lnTo>
                <a:lnTo>
                  <a:pt x="1" y="0"/>
                </a:lnTo>
                <a:close/>
                <a:moveTo>
                  <a:pt x="1" y="1820"/>
                </a:moveTo>
                <a:lnTo>
                  <a:pt x="25" y="1808"/>
                </a:lnTo>
                <a:lnTo>
                  <a:pt x="49" y="1797"/>
                </a:lnTo>
                <a:lnTo>
                  <a:pt x="72" y="1785"/>
                </a:lnTo>
                <a:lnTo>
                  <a:pt x="97" y="1772"/>
                </a:lnTo>
                <a:lnTo>
                  <a:pt x="122" y="1760"/>
                </a:lnTo>
                <a:lnTo>
                  <a:pt x="146" y="1748"/>
                </a:lnTo>
                <a:lnTo>
                  <a:pt x="171" y="1736"/>
                </a:lnTo>
                <a:lnTo>
                  <a:pt x="197" y="1723"/>
                </a:lnTo>
                <a:lnTo>
                  <a:pt x="222" y="1711"/>
                </a:lnTo>
                <a:lnTo>
                  <a:pt x="247" y="1699"/>
                </a:lnTo>
                <a:lnTo>
                  <a:pt x="272" y="1687"/>
                </a:lnTo>
                <a:lnTo>
                  <a:pt x="298" y="1675"/>
                </a:lnTo>
                <a:lnTo>
                  <a:pt x="322" y="1663"/>
                </a:lnTo>
                <a:lnTo>
                  <a:pt x="348" y="1651"/>
                </a:lnTo>
                <a:lnTo>
                  <a:pt x="373" y="1639"/>
                </a:lnTo>
                <a:lnTo>
                  <a:pt x="398" y="1626"/>
                </a:lnTo>
                <a:lnTo>
                  <a:pt x="398" y="1874"/>
                </a:lnTo>
                <a:lnTo>
                  <a:pt x="370" y="1882"/>
                </a:lnTo>
                <a:lnTo>
                  <a:pt x="343" y="1891"/>
                </a:lnTo>
                <a:lnTo>
                  <a:pt x="316" y="1899"/>
                </a:lnTo>
                <a:lnTo>
                  <a:pt x="291" y="1907"/>
                </a:lnTo>
                <a:lnTo>
                  <a:pt x="264" y="1915"/>
                </a:lnTo>
                <a:lnTo>
                  <a:pt x="238" y="1924"/>
                </a:lnTo>
                <a:lnTo>
                  <a:pt x="212" y="1932"/>
                </a:lnTo>
                <a:lnTo>
                  <a:pt x="188" y="1940"/>
                </a:lnTo>
                <a:lnTo>
                  <a:pt x="163" y="1947"/>
                </a:lnTo>
                <a:lnTo>
                  <a:pt x="138" y="1954"/>
                </a:lnTo>
                <a:lnTo>
                  <a:pt x="114" y="1961"/>
                </a:lnTo>
                <a:lnTo>
                  <a:pt x="91" y="1968"/>
                </a:lnTo>
                <a:lnTo>
                  <a:pt x="67" y="1975"/>
                </a:lnTo>
                <a:lnTo>
                  <a:pt x="45" y="1981"/>
                </a:lnTo>
                <a:lnTo>
                  <a:pt x="22" y="1987"/>
                </a:lnTo>
                <a:lnTo>
                  <a:pt x="0" y="1993"/>
                </a:lnTo>
                <a:lnTo>
                  <a:pt x="1" y="1820"/>
                </a:lnTo>
                <a:close/>
                <a:moveTo>
                  <a:pt x="1" y="2427"/>
                </a:moveTo>
                <a:lnTo>
                  <a:pt x="27" y="2419"/>
                </a:lnTo>
                <a:lnTo>
                  <a:pt x="52" y="2410"/>
                </a:lnTo>
                <a:lnTo>
                  <a:pt x="76" y="2401"/>
                </a:lnTo>
                <a:lnTo>
                  <a:pt x="102" y="2391"/>
                </a:lnTo>
                <a:lnTo>
                  <a:pt x="127" y="2381"/>
                </a:lnTo>
                <a:lnTo>
                  <a:pt x="152" y="2370"/>
                </a:lnTo>
                <a:lnTo>
                  <a:pt x="176" y="2358"/>
                </a:lnTo>
                <a:lnTo>
                  <a:pt x="201" y="2347"/>
                </a:lnTo>
                <a:lnTo>
                  <a:pt x="226" y="2335"/>
                </a:lnTo>
                <a:lnTo>
                  <a:pt x="250" y="2324"/>
                </a:lnTo>
                <a:lnTo>
                  <a:pt x="275" y="2311"/>
                </a:lnTo>
                <a:lnTo>
                  <a:pt x="300" y="2299"/>
                </a:lnTo>
                <a:lnTo>
                  <a:pt x="324" y="2286"/>
                </a:lnTo>
                <a:lnTo>
                  <a:pt x="349" y="2274"/>
                </a:lnTo>
                <a:lnTo>
                  <a:pt x="373" y="2261"/>
                </a:lnTo>
                <a:lnTo>
                  <a:pt x="398" y="2248"/>
                </a:lnTo>
                <a:lnTo>
                  <a:pt x="399" y="2575"/>
                </a:lnTo>
                <a:lnTo>
                  <a:pt x="375" y="2579"/>
                </a:lnTo>
                <a:lnTo>
                  <a:pt x="350" y="2583"/>
                </a:lnTo>
                <a:lnTo>
                  <a:pt x="327" y="2587"/>
                </a:lnTo>
                <a:lnTo>
                  <a:pt x="302" y="2591"/>
                </a:lnTo>
                <a:lnTo>
                  <a:pt x="277" y="2594"/>
                </a:lnTo>
                <a:lnTo>
                  <a:pt x="252" y="2598"/>
                </a:lnTo>
                <a:lnTo>
                  <a:pt x="228" y="2602"/>
                </a:lnTo>
                <a:lnTo>
                  <a:pt x="203" y="2605"/>
                </a:lnTo>
                <a:lnTo>
                  <a:pt x="178" y="2609"/>
                </a:lnTo>
                <a:lnTo>
                  <a:pt x="153" y="2612"/>
                </a:lnTo>
                <a:lnTo>
                  <a:pt x="128" y="2615"/>
                </a:lnTo>
                <a:lnTo>
                  <a:pt x="102" y="2618"/>
                </a:lnTo>
                <a:lnTo>
                  <a:pt x="77" y="2621"/>
                </a:lnTo>
                <a:lnTo>
                  <a:pt x="52" y="2624"/>
                </a:lnTo>
                <a:lnTo>
                  <a:pt x="27" y="2627"/>
                </a:lnTo>
                <a:lnTo>
                  <a:pt x="1" y="2630"/>
                </a:lnTo>
                <a:lnTo>
                  <a:pt x="1" y="2427"/>
                </a:lnTo>
                <a:close/>
                <a:moveTo>
                  <a:pt x="0" y="3140"/>
                </a:moveTo>
                <a:lnTo>
                  <a:pt x="14" y="3140"/>
                </a:lnTo>
                <a:lnTo>
                  <a:pt x="27" y="3139"/>
                </a:lnTo>
                <a:lnTo>
                  <a:pt x="41" y="3139"/>
                </a:lnTo>
                <a:lnTo>
                  <a:pt x="55" y="3138"/>
                </a:lnTo>
                <a:lnTo>
                  <a:pt x="69" y="3137"/>
                </a:lnTo>
                <a:lnTo>
                  <a:pt x="83" y="3137"/>
                </a:lnTo>
                <a:lnTo>
                  <a:pt x="97" y="3136"/>
                </a:lnTo>
                <a:lnTo>
                  <a:pt x="110" y="3136"/>
                </a:lnTo>
                <a:lnTo>
                  <a:pt x="117" y="3119"/>
                </a:lnTo>
                <a:lnTo>
                  <a:pt x="134" y="3109"/>
                </a:lnTo>
                <a:lnTo>
                  <a:pt x="158" y="3104"/>
                </a:lnTo>
                <a:lnTo>
                  <a:pt x="184" y="3102"/>
                </a:lnTo>
                <a:lnTo>
                  <a:pt x="211" y="3100"/>
                </a:lnTo>
                <a:lnTo>
                  <a:pt x="236" y="3094"/>
                </a:lnTo>
                <a:lnTo>
                  <a:pt x="252" y="3085"/>
                </a:lnTo>
                <a:lnTo>
                  <a:pt x="259" y="3068"/>
                </a:lnTo>
                <a:lnTo>
                  <a:pt x="271" y="3064"/>
                </a:lnTo>
                <a:lnTo>
                  <a:pt x="286" y="3054"/>
                </a:lnTo>
                <a:lnTo>
                  <a:pt x="302" y="3039"/>
                </a:lnTo>
                <a:lnTo>
                  <a:pt x="318" y="3020"/>
                </a:lnTo>
                <a:lnTo>
                  <a:pt x="333" y="2998"/>
                </a:lnTo>
                <a:lnTo>
                  <a:pt x="344" y="2975"/>
                </a:lnTo>
                <a:lnTo>
                  <a:pt x="352" y="2952"/>
                </a:lnTo>
                <a:lnTo>
                  <a:pt x="355" y="2928"/>
                </a:lnTo>
                <a:lnTo>
                  <a:pt x="358" y="2928"/>
                </a:lnTo>
                <a:lnTo>
                  <a:pt x="363" y="2927"/>
                </a:lnTo>
                <a:lnTo>
                  <a:pt x="367" y="2926"/>
                </a:lnTo>
                <a:lnTo>
                  <a:pt x="372" y="2924"/>
                </a:lnTo>
                <a:lnTo>
                  <a:pt x="377" y="2921"/>
                </a:lnTo>
                <a:lnTo>
                  <a:pt x="383" y="2919"/>
                </a:lnTo>
                <a:lnTo>
                  <a:pt x="389" y="2916"/>
                </a:lnTo>
                <a:lnTo>
                  <a:pt x="397" y="2912"/>
                </a:lnTo>
                <a:lnTo>
                  <a:pt x="398" y="8545"/>
                </a:lnTo>
                <a:lnTo>
                  <a:pt x="1" y="8545"/>
                </a:lnTo>
                <a:lnTo>
                  <a:pt x="1" y="3425"/>
                </a:lnTo>
                <a:lnTo>
                  <a:pt x="23" y="3397"/>
                </a:lnTo>
                <a:lnTo>
                  <a:pt x="50" y="3372"/>
                </a:lnTo>
                <a:lnTo>
                  <a:pt x="68" y="3351"/>
                </a:lnTo>
                <a:lnTo>
                  <a:pt x="77" y="3332"/>
                </a:lnTo>
                <a:lnTo>
                  <a:pt x="80" y="3315"/>
                </a:lnTo>
                <a:lnTo>
                  <a:pt x="72" y="3300"/>
                </a:lnTo>
                <a:lnTo>
                  <a:pt x="58" y="3287"/>
                </a:lnTo>
                <a:lnTo>
                  <a:pt x="34" y="3277"/>
                </a:lnTo>
                <a:lnTo>
                  <a:pt x="2" y="3268"/>
                </a:lnTo>
                <a:lnTo>
                  <a:pt x="0" y="3140"/>
                </a:lnTo>
                <a:close/>
              </a:path>
            </a:pathLst>
          </a:custGeom>
          <a:solidFill>
            <a:srgbClr val="7AD4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16" name="Freeform 44"/>
          <p:cNvSpPr>
            <a:spLocks/>
          </p:cNvSpPr>
          <p:nvPr/>
        </p:nvSpPr>
        <p:spPr bwMode="auto">
          <a:xfrm>
            <a:off x="7358065" y="68263"/>
            <a:ext cx="1660525" cy="6781800"/>
          </a:xfrm>
          <a:custGeom>
            <a:avLst/>
            <a:gdLst>
              <a:gd name="T0" fmla="*/ 2147483647 w 2090"/>
              <a:gd name="T1" fmla="*/ 2147483647 h 8545"/>
              <a:gd name="T2" fmla="*/ 2147483647 w 2090"/>
              <a:gd name="T3" fmla="*/ 2147483647 h 8545"/>
              <a:gd name="T4" fmla="*/ 2147483647 w 2090"/>
              <a:gd name="T5" fmla="*/ 2147483647 h 8545"/>
              <a:gd name="T6" fmla="*/ 2147483647 w 2090"/>
              <a:gd name="T7" fmla="*/ 2147483647 h 8545"/>
              <a:gd name="T8" fmla="*/ 2147483647 w 2090"/>
              <a:gd name="T9" fmla="*/ 2147483647 h 8545"/>
              <a:gd name="T10" fmla="*/ 2147483647 w 2090"/>
              <a:gd name="T11" fmla="*/ 2147483647 h 8545"/>
              <a:gd name="T12" fmla="*/ 2147483647 w 2090"/>
              <a:gd name="T13" fmla="*/ 2147483647 h 8545"/>
              <a:gd name="T14" fmla="*/ 2147483647 w 2090"/>
              <a:gd name="T15" fmla="*/ 2147483647 h 8545"/>
              <a:gd name="T16" fmla="*/ 2147483647 w 2090"/>
              <a:gd name="T17" fmla="*/ 2147483647 h 8545"/>
              <a:gd name="T18" fmla="*/ 2147483647 w 2090"/>
              <a:gd name="T19" fmla="*/ 2147483647 h 8545"/>
              <a:gd name="T20" fmla="*/ 2147483647 w 2090"/>
              <a:gd name="T21" fmla="*/ 2147483647 h 8545"/>
              <a:gd name="T22" fmla="*/ 2147483647 w 2090"/>
              <a:gd name="T23" fmla="*/ 2147483647 h 8545"/>
              <a:gd name="T24" fmla="*/ 2147483647 w 2090"/>
              <a:gd name="T25" fmla="*/ 2147483647 h 8545"/>
              <a:gd name="T26" fmla="*/ 2147483647 w 2090"/>
              <a:gd name="T27" fmla="*/ 2147483647 h 8545"/>
              <a:gd name="T28" fmla="*/ 2147483647 w 2090"/>
              <a:gd name="T29" fmla="*/ 2147483647 h 8545"/>
              <a:gd name="T30" fmla="*/ 2147483647 w 2090"/>
              <a:gd name="T31" fmla="*/ 2147483647 h 8545"/>
              <a:gd name="T32" fmla="*/ 2147483647 w 2090"/>
              <a:gd name="T33" fmla="*/ 2147483647 h 8545"/>
              <a:gd name="T34" fmla="*/ 2147483647 w 2090"/>
              <a:gd name="T35" fmla="*/ 2147483647 h 8545"/>
              <a:gd name="T36" fmla="*/ 2147483647 w 2090"/>
              <a:gd name="T37" fmla="*/ 2147483647 h 8545"/>
              <a:gd name="T38" fmla="*/ 2147483647 w 2090"/>
              <a:gd name="T39" fmla="*/ 2147483647 h 8545"/>
              <a:gd name="T40" fmla="*/ 2147483647 w 2090"/>
              <a:gd name="T41" fmla="*/ 2147483647 h 8545"/>
              <a:gd name="T42" fmla="*/ 2147483647 w 2090"/>
              <a:gd name="T43" fmla="*/ 2147483647 h 8545"/>
              <a:gd name="T44" fmla="*/ 2147483647 w 2090"/>
              <a:gd name="T45" fmla="*/ 2147483647 h 8545"/>
              <a:gd name="T46" fmla="*/ 2147483647 w 2090"/>
              <a:gd name="T47" fmla="*/ 2147483647 h 8545"/>
              <a:gd name="T48" fmla="*/ 2147483647 w 2090"/>
              <a:gd name="T49" fmla="*/ 2147483647 h 8545"/>
              <a:gd name="T50" fmla="*/ 2147483647 w 2090"/>
              <a:gd name="T51" fmla="*/ 2147483647 h 8545"/>
              <a:gd name="T52" fmla="*/ 2147483647 w 2090"/>
              <a:gd name="T53" fmla="*/ 2147483647 h 8545"/>
              <a:gd name="T54" fmla="*/ 2147483647 w 2090"/>
              <a:gd name="T55" fmla="*/ 2147483647 h 8545"/>
              <a:gd name="T56" fmla="*/ 2147483647 w 2090"/>
              <a:gd name="T57" fmla="*/ 2147483647 h 8545"/>
              <a:gd name="T58" fmla="*/ 2147483647 w 2090"/>
              <a:gd name="T59" fmla="*/ 2147483647 h 8545"/>
              <a:gd name="T60" fmla="*/ 2147483647 w 2090"/>
              <a:gd name="T61" fmla="*/ 2147483647 h 8545"/>
              <a:gd name="T62" fmla="*/ 2147483647 w 2090"/>
              <a:gd name="T63" fmla="*/ 2147483647 h 8545"/>
              <a:gd name="T64" fmla="*/ 2147483647 w 2090"/>
              <a:gd name="T65" fmla="*/ 2147483647 h 8545"/>
              <a:gd name="T66" fmla="*/ 2147483647 w 2090"/>
              <a:gd name="T67" fmla="*/ 2147483647 h 8545"/>
              <a:gd name="T68" fmla="*/ 2147483647 w 2090"/>
              <a:gd name="T69" fmla="*/ 2147483647 h 8545"/>
              <a:gd name="T70" fmla="*/ 2147483647 w 2090"/>
              <a:gd name="T71" fmla="*/ 2147483647 h 8545"/>
              <a:gd name="T72" fmla="*/ 2147483647 w 2090"/>
              <a:gd name="T73" fmla="*/ 2147483647 h 8545"/>
              <a:gd name="T74" fmla="*/ 2147483647 w 2090"/>
              <a:gd name="T75" fmla="*/ 2147483647 h 8545"/>
              <a:gd name="T76" fmla="*/ 2147483647 w 2090"/>
              <a:gd name="T77" fmla="*/ 2147483647 h 8545"/>
              <a:gd name="T78" fmla="*/ 2147483647 w 2090"/>
              <a:gd name="T79" fmla="*/ 2147483647 h 8545"/>
              <a:gd name="T80" fmla="*/ 2147483647 w 2090"/>
              <a:gd name="T81" fmla="*/ 2147483647 h 8545"/>
              <a:gd name="T82" fmla="*/ 2147483647 w 2090"/>
              <a:gd name="T83" fmla="*/ 2147483647 h 8545"/>
              <a:gd name="T84" fmla="*/ 2147483647 w 2090"/>
              <a:gd name="T85" fmla="*/ 2147483647 h 8545"/>
              <a:gd name="T86" fmla="*/ 2147483647 w 2090"/>
              <a:gd name="T87" fmla="*/ 2147483647 h 8545"/>
              <a:gd name="T88" fmla="*/ 2147483647 w 2090"/>
              <a:gd name="T89" fmla="*/ 2147483647 h 8545"/>
              <a:gd name="T90" fmla="*/ 2147483647 w 2090"/>
              <a:gd name="T91" fmla="*/ 2147483647 h 8545"/>
              <a:gd name="T92" fmla="*/ 2147483647 w 2090"/>
              <a:gd name="T93" fmla="*/ 2147483647 h 8545"/>
              <a:gd name="T94" fmla="*/ 2147483647 w 2090"/>
              <a:gd name="T95" fmla="*/ 2147483647 h 8545"/>
              <a:gd name="T96" fmla="*/ 2147483647 w 2090"/>
              <a:gd name="T97" fmla="*/ 2147483647 h 8545"/>
              <a:gd name="T98" fmla="*/ 2147483647 w 2090"/>
              <a:gd name="T99" fmla="*/ 0 h 854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090"/>
              <a:gd name="T151" fmla="*/ 0 h 8545"/>
              <a:gd name="T152" fmla="*/ 2090 w 2090"/>
              <a:gd name="T153" fmla="*/ 8545 h 854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090" h="8545">
                <a:moveTo>
                  <a:pt x="1" y="0"/>
                </a:moveTo>
                <a:lnTo>
                  <a:pt x="2086" y="3"/>
                </a:lnTo>
                <a:lnTo>
                  <a:pt x="2090" y="8545"/>
                </a:lnTo>
                <a:lnTo>
                  <a:pt x="1" y="8545"/>
                </a:lnTo>
                <a:lnTo>
                  <a:pt x="0" y="2912"/>
                </a:lnTo>
                <a:lnTo>
                  <a:pt x="24" y="2899"/>
                </a:lnTo>
                <a:lnTo>
                  <a:pt x="52" y="2882"/>
                </a:lnTo>
                <a:lnTo>
                  <a:pt x="83" y="2862"/>
                </a:lnTo>
                <a:lnTo>
                  <a:pt x="116" y="2839"/>
                </a:lnTo>
                <a:lnTo>
                  <a:pt x="150" y="2814"/>
                </a:lnTo>
                <a:lnTo>
                  <a:pt x="184" y="2785"/>
                </a:lnTo>
                <a:lnTo>
                  <a:pt x="218" y="2757"/>
                </a:lnTo>
                <a:lnTo>
                  <a:pt x="250" y="2727"/>
                </a:lnTo>
                <a:lnTo>
                  <a:pt x="279" y="2697"/>
                </a:lnTo>
                <a:lnTo>
                  <a:pt x="305" y="2666"/>
                </a:lnTo>
                <a:lnTo>
                  <a:pt x="328" y="2634"/>
                </a:lnTo>
                <a:lnTo>
                  <a:pt x="345" y="2604"/>
                </a:lnTo>
                <a:lnTo>
                  <a:pt x="357" y="2575"/>
                </a:lnTo>
                <a:lnTo>
                  <a:pt x="362" y="2548"/>
                </a:lnTo>
                <a:lnTo>
                  <a:pt x="360" y="2522"/>
                </a:lnTo>
                <a:lnTo>
                  <a:pt x="350" y="2497"/>
                </a:lnTo>
                <a:lnTo>
                  <a:pt x="331" y="2502"/>
                </a:lnTo>
                <a:lnTo>
                  <a:pt x="312" y="2509"/>
                </a:lnTo>
                <a:lnTo>
                  <a:pt x="293" y="2514"/>
                </a:lnTo>
                <a:lnTo>
                  <a:pt x="273" y="2519"/>
                </a:lnTo>
                <a:lnTo>
                  <a:pt x="253" y="2524"/>
                </a:lnTo>
                <a:lnTo>
                  <a:pt x="232" y="2529"/>
                </a:lnTo>
                <a:lnTo>
                  <a:pt x="211" y="2534"/>
                </a:lnTo>
                <a:lnTo>
                  <a:pt x="189" y="2539"/>
                </a:lnTo>
                <a:lnTo>
                  <a:pt x="167" y="2544"/>
                </a:lnTo>
                <a:lnTo>
                  <a:pt x="145" y="2549"/>
                </a:lnTo>
                <a:lnTo>
                  <a:pt x="121" y="2553"/>
                </a:lnTo>
                <a:lnTo>
                  <a:pt x="98" y="2558"/>
                </a:lnTo>
                <a:lnTo>
                  <a:pt x="75" y="2562"/>
                </a:lnTo>
                <a:lnTo>
                  <a:pt x="50" y="2567"/>
                </a:lnTo>
                <a:lnTo>
                  <a:pt x="26" y="2571"/>
                </a:lnTo>
                <a:lnTo>
                  <a:pt x="2" y="2575"/>
                </a:lnTo>
                <a:lnTo>
                  <a:pt x="1" y="2248"/>
                </a:lnTo>
                <a:lnTo>
                  <a:pt x="35" y="2230"/>
                </a:lnTo>
                <a:lnTo>
                  <a:pt x="67" y="2212"/>
                </a:lnTo>
                <a:lnTo>
                  <a:pt x="100" y="2194"/>
                </a:lnTo>
                <a:lnTo>
                  <a:pt x="134" y="2176"/>
                </a:lnTo>
                <a:lnTo>
                  <a:pt x="167" y="2159"/>
                </a:lnTo>
                <a:lnTo>
                  <a:pt x="200" y="2142"/>
                </a:lnTo>
                <a:lnTo>
                  <a:pt x="233" y="2126"/>
                </a:lnTo>
                <a:lnTo>
                  <a:pt x="265" y="2109"/>
                </a:lnTo>
                <a:lnTo>
                  <a:pt x="298" y="2094"/>
                </a:lnTo>
                <a:lnTo>
                  <a:pt x="331" y="2079"/>
                </a:lnTo>
                <a:lnTo>
                  <a:pt x="363" y="2064"/>
                </a:lnTo>
                <a:lnTo>
                  <a:pt x="395" y="2050"/>
                </a:lnTo>
                <a:lnTo>
                  <a:pt x="428" y="2038"/>
                </a:lnTo>
                <a:lnTo>
                  <a:pt x="460" y="2026"/>
                </a:lnTo>
                <a:lnTo>
                  <a:pt x="492" y="2015"/>
                </a:lnTo>
                <a:lnTo>
                  <a:pt x="523" y="2006"/>
                </a:lnTo>
                <a:lnTo>
                  <a:pt x="546" y="1998"/>
                </a:lnTo>
                <a:lnTo>
                  <a:pt x="570" y="1989"/>
                </a:lnTo>
                <a:lnTo>
                  <a:pt x="595" y="1979"/>
                </a:lnTo>
                <a:lnTo>
                  <a:pt x="619" y="1968"/>
                </a:lnTo>
                <a:lnTo>
                  <a:pt x="645" y="1956"/>
                </a:lnTo>
                <a:lnTo>
                  <a:pt x="672" y="1944"/>
                </a:lnTo>
                <a:lnTo>
                  <a:pt x="697" y="1931"/>
                </a:lnTo>
                <a:lnTo>
                  <a:pt x="724" y="1916"/>
                </a:lnTo>
                <a:lnTo>
                  <a:pt x="750" y="1902"/>
                </a:lnTo>
                <a:lnTo>
                  <a:pt x="777" y="1887"/>
                </a:lnTo>
                <a:lnTo>
                  <a:pt x="801" y="1872"/>
                </a:lnTo>
                <a:lnTo>
                  <a:pt x="826" y="1857"/>
                </a:lnTo>
                <a:lnTo>
                  <a:pt x="851" y="1843"/>
                </a:lnTo>
                <a:lnTo>
                  <a:pt x="873" y="1828"/>
                </a:lnTo>
                <a:lnTo>
                  <a:pt x="895" y="1813"/>
                </a:lnTo>
                <a:lnTo>
                  <a:pt x="917" y="1799"/>
                </a:lnTo>
                <a:lnTo>
                  <a:pt x="935" y="1785"/>
                </a:lnTo>
                <a:lnTo>
                  <a:pt x="953" y="1770"/>
                </a:lnTo>
                <a:lnTo>
                  <a:pt x="968" y="1757"/>
                </a:lnTo>
                <a:lnTo>
                  <a:pt x="982" y="1745"/>
                </a:lnTo>
                <a:lnTo>
                  <a:pt x="994" y="1733"/>
                </a:lnTo>
                <a:lnTo>
                  <a:pt x="1003" y="1723"/>
                </a:lnTo>
                <a:lnTo>
                  <a:pt x="1009" y="1713"/>
                </a:lnTo>
                <a:lnTo>
                  <a:pt x="1013" y="1705"/>
                </a:lnTo>
                <a:lnTo>
                  <a:pt x="1015" y="1697"/>
                </a:lnTo>
                <a:lnTo>
                  <a:pt x="1012" y="1691"/>
                </a:lnTo>
                <a:lnTo>
                  <a:pt x="1007" y="1687"/>
                </a:lnTo>
                <a:lnTo>
                  <a:pt x="999" y="1683"/>
                </a:lnTo>
                <a:lnTo>
                  <a:pt x="988" y="1682"/>
                </a:lnTo>
                <a:lnTo>
                  <a:pt x="972" y="1682"/>
                </a:lnTo>
                <a:lnTo>
                  <a:pt x="953" y="1684"/>
                </a:lnTo>
                <a:lnTo>
                  <a:pt x="929" y="1688"/>
                </a:lnTo>
                <a:lnTo>
                  <a:pt x="901" y="1688"/>
                </a:lnTo>
                <a:lnTo>
                  <a:pt x="872" y="1689"/>
                </a:lnTo>
                <a:lnTo>
                  <a:pt x="845" y="1690"/>
                </a:lnTo>
                <a:lnTo>
                  <a:pt x="816" y="1692"/>
                </a:lnTo>
                <a:lnTo>
                  <a:pt x="787" y="1695"/>
                </a:lnTo>
                <a:lnTo>
                  <a:pt x="758" y="1697"/>
                </a:lnTo>
                <a:lnTo>
                  <a:pt x="729" y="1701"/>
                </a:lnTo>
                <a:lnTo>
                  <a:pt x="700" y="1704"/>
                </a:lnTo>
                <a:lnTo>
                  <a:pt x="671" y="1708"/>
                </a:lnTo>
                <a:lnTo>
                  <a:pt x="641" y="1713"/>
                </a:lnTo>
                <a:lnTo>
                  <a:pt x="612" y="1718"/>
                </a:lnTo>
                <a:lnTo>
                  <a:pt x="582" y="1723"/>
                </a:lnTo>
                <a:lnTo>
                  <a:pt x="552" y="1728"/>
                </a:lnTo>
                <a:lnTo>
                  <a:pt x="522" y="1734"/>
                </a:lnTo>
                <a:lnTo>
                  <a:pt x="494" y="1740"/>
                </a:lnTo>
                <a:lnTo>
                  <a:pt x="464" y="1747"/>
                </a:lnTo>
                <a:lnTo>
                  <a:pt x="434" y="1753"/>
                </a:lnTo>
                <a:lnTo>
                  <a:pt x="404" y="1760"/>
                </a:lnTo>
                <a:lnTo>
                  <a:pt x="375" y="1768"/>
                </a:lnTo>
                <a:lnTo>
                  <a:pt x="345" y="1776"/>
                </a:lnTo>
                <a:lnTo>
                  <a:pt x="316" y="1783"/>
                </a:lnTo>
                <a:lnTo>
                  <a:pt x="287" y="1791"/>
                </a:lnTo>
                <a:lnTo>
                  <a:pt x="257" y="1799"/>
                </a:lnTo>
                <a:lnTo>
                  <a:pt x="228" y="1807"/>
                </a:lnTo>
                <a:lnTo>
                  <a:pt x="199" y="1815"/>
                </a:lnTo>
                <a:lnTo>
                  <a:pt x="170" y="1824"/>
                </a:lnTo>
                <a:lnTo>
                  <a:pt x="142" y="1832"/>
                </a:lnTo>
                <a:lnTo>
                  <a:pt x="113" y="1840"/>
                </a:lnTo>
                <a:lnTo>
                  <a:pt x="84" y="1849"/>
                </a:lnTo>
                <a:lnTo>
                  <a:pt x="56" y="1857"/>
                </a:lnTo>
                <a:lnTo>
                  <a:pt x="28" y="1866"/>
                </a:lnTo>
                <a:lnTo>
                  <a:pt x="1" y="1874"/>
                </a:lnTo>
                <a:lnTo>
                  <a:pt x="1" y="1626"/>
                </a:lnTo>
                <a:lnTo>
                  <a:pt x="37" y="1609"/>
                </a:lnTo>
                <a:lnTo>
                  <a:pt x="72" y="1592"/>
                </a:lnTo>
                <a:lnTo>
                  <a:pt x="107" y="1575"/>
                </a:lnTo>
                <a:lnTo>
                  <a:pt x="141" y="1559"/>
                </a:lnTo>
                <a:lnTo>
                  <a:pt x="174" y="1543"/>
                </a:lnTo>
                <a:lnTo>
                  <a:pt x="204" y="1527"/>
                </a:lnTo>
                <a:lnTo>
                  <a:pt x="235" y="1512"/>
                </a:lnTo>
                <a:lnTo>
                  <a:pt x="264" y="1498"/>
                </a:lnTo>
                <a:lnTo>
                  <a:pt x="292" y="1484"/>
                </a:lnTo>
                <a:lnTo>
                  <a:pt x="318" y="1470"/>
                </a:lnTo>
                <a:lnTo>
                  <a:pt x="341" y="1457"/>
                </a:lnTo>
                <a:lnTo>
                  <a:pt x="364" y="1446"/>
                </a:lnTo>
                <a:lnTo>
                  <a:pt x="384" y="1435"/>
                </a:lnTo>
                <a:lnTo>
                  <a:pt x="402" y="1425"/>
                </a:lnTo>
                <a:lnTo>
                  <a:pt x="417" y="1415"/>
                </a:lnTo>
                <a:lnTo>
                  <a:pt x="431" y="1407"/>
                </a:lnTo>
                <a:lnTo>
                  <a:pt x="451" y="1397"/>
                </a:lnTo>
                <a:lnTo>
                  <a:pt x="476" y="1383"/>
                </a:lnTo>
                <a:lnTo>
                  <a:pt x="505" y="1368"/>
                </a:lnTo>
                <a:lnTo>
                  <a:pt x="538" y="1349"/>
                </a:lnTo>
                <a:lnTo>
                  <a:pt x="574" y="1328"/>
                </a:lnTo>
                <a:lnTo>
                  <a:pt x="612" y="1305"/>
                </a:lnTo>
                <a:lnTo>
                  <a:pt x="653" y="1281"/>
                </a:lnTo>
                <a:lnTo>
                  <a:pt x="696" y="1255"/>
                </a:lnTo>
                <a:lnTo>
                  <a:pt x="742" y="1227"/>
                </a:lnTo>
                <a:lnTo>
                  <a:pt x="788" y="1198"/>
                </a:lnTo>
                <a:lnTo>
                  <a:pt x="835" y="1168"/>
                </a:lnTo>
                <a:lnTo>
                  <a:pt x="883" y="1137"/>
                </a:lnTo>
                <a:lnTo>
                  <a:pt x="931" y="1106"/>
                </a:lnTo>
                <a:lnTo>
                  <a:pt x="980" y="1075"/>
                </a:lnTo>
                <a:lnTo>
                  <a:pt x="1026" y="1044"/>
                </a:lnTo>
                <a:lnTo>
                  <a:pt x="1072" y="1011"/>
                </a:lnTo>
                <a:lnTo>
                  <a:pt x="1117" y="980"/>
                </a:lnTo>
                <a:lnTo>
                  <a:pt x="1161" y="950"/>
                </a:lnTo>
                <a:lnTo>
                  <a:pt x="1202" y="920"/>
                </a:lnTo>
                <a:lnTo>
                  <a:pt x="1240" y="890"/>
                </a:lnTo>
                <a:lnTo>
                  <a:pt x="1275" y="862"/>
                </a:lnTo>
                <a:lnTo>
                  <a:pt x="1308" y="836"/>
                </a:lnTo>
                <a:lnTo>
                  <a:pt x="1337" y="811"/>
                </a:lnTo>
                <a:lnTo>
                  <a:pt x="1361" y="788"/>
                </a:lnTo>
                <a:lnTo>
                  <a:pt x="1381" y="767"/>
                </a:lnTo>
                <a:lnTo>
                  <a:pt x="1396" y="748"/>
                </a:lnTo>
                <a:lnTo>
                  <a:pt x="1407" y="730"/>
                </a:lnTo>
                <a:lnTo>
                  <a:pt x="1412" y="716"/>
                </a:lnTo>
                <a:lnTo>
                  <a:pt x="1410" y="705"/>
                </a:lnTo>
                <a:lnTo>
                  <a:pt x="1403" y="697"/>
                </a:lnTo>
                <a:lnTo>
                  <a:pt x="1388" y="692"/>
                </a:lnTo>
                <a:lnTo>
                  <a:pt x="1367" y="691"/>
                </a:lnTo>
                <a:lnTo>
                  <a:pt x="1359" y="695"/>
                </a:lnTo>
                <a:lnTo>
                  <a:pt x="1350" y="699"/>
                </a:lnTo>
                <a:lnTo>
                  <a:pt x="1336" y="703"/>
                </a:lnTo>
                <a:lnTo>
                  <a:pt x="1319" y="708"/>
                </a:lnTo>
                <a:lnTo>
                  <a:pt x="1300" y="714"/>
                </a:lnTo>
                <a:lnTo>
                  <a:pt x="1277" y="720"/>
                </a:lnTo>
                <a:lnTo>
                  <a:pt x="1251" y="726"/>
                </a:lnTo>
                <a:lnTo>
                  <a:pt x="1222" y="732"/>
                </a:lnTo>
                <a:lnTo>
                  <a:pt x="1192" y="739"/>
                </a:lnTo>
                <a:lnTo>
                  <a:pt x="1158" y="748"/>
                </a:lnTo>
                <a:lnTo>
                  <a:pt x="1122" y="755"/>
                </a:lnTo>
                <a:lnTo>
                  <a:pt x="1083" y="763"/>
                </a:lnTo>
                <a:lnTo>
                  <a:pt x="1043" y="771"/>
                </a:lnTo>
                <a:lnTo>
                  <a:pt x="1000" y="780"/>
                </a:lnTo>
                <a:lnTo>
                  <a:pt x="956" y="788"/>
                </a:lnTo>
                <a:lnTo>
                  <a:pt x="910" y="797"/>
                </a:lnTo>
                <a:lnTo>
                  <a:pt x="861" y="806"/>
                </a:lnTo>
                <a:lnTo>
                  <a:pt x="811" y="815"/>
                </a:lnTo>
                <a:lnTo>
                  <a:pt x="759" y="825"/>
                </a:lnTo>
                <a:lnTo>
                  <a:pt x="707" y="834"/>
                </a:lnTo>
                <a:lnTo>
                  <a:pt x="652" y="844"/>
                </a:lnTo>
                <a:lnTo>
                  <a:pt x="597" y="854"/>
                </a:lnTo>
                <a:lnTo>
                  <a:pt x="540" y="863"/>
                </a:lnTo>
                <a:lnTo>
                  <a:pt x="482" y="873"/>
                </a:lnTo>
                <a:lnTo>
                  <a:pt x="425" y="883"/>
                </a:lnTo>
                <a:lnTo>
                  <a:pt x="365" y="894"/>
                </a:lnTo>
                <a:lnTo>
                  <a:pt x="305" y="904"/>
                </a:lnTo>
                <a:lnTo>
                  <a:pt x="245" y="914"/>
                </a:lnTo>
                <a:lnTo>
                  <a:pt x="184" y="924"/>
                </a:lnTo>
                <a:lnTo>
                  <a:pt x="123" y="934"/>
                </a:lnTo>
                <a:lnTo>
                  <a:pt x="62" y="944"/>
                </a:lnTo>
                <a:lnTo>
                  <a:pt x="1" y="954"/>
                </a:lnTo>
                <a:lnTo>
                  <a:pt x="1" y="0"/>
                </a:lnTo>
                <a:close/>
              </a:path>
            </a:pathLst>
          </a:custGeom>
          <a:solidFill>
            <a:srgbClr val="72D1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17" name="Text Box 50"/>
          <p:cNvSpPr txBox="1">
            <a:spLocks noChangeArrowheads="1"/>
          </p:cNvSpPr>
          <p:nvPr/>
        </p:nvSpPr>
        <p:spPr bwMode="auto">
          <a:xfrm>
            <a:off x="4022727" y="2073278"/>
            <a:ext cx="1847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118" name="Text Box 52"/>
          <p:cNvSpPr txBox="1">
            <a:spLocks noChangeArrowheads="1"/>
          </p:cNvSpPr>
          <p:nvPr/>
        </p:nvSpPr>
        <p:spPr bwMode="auto">
          <a:xfrm>
            <a:off x="344488" y="0"/>
            <a:ext cx="8647112" cy="6771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en-US" sz="2800" b="1" dirty="0">
              <a:solidFill>
                <a:srgbClr val="333399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en-US" sz="2800" b="1" dirty="0">
              <a:solidFill>
                <a:srgbClr val="333399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en-US" sz="2800" b="1" dirty="0">
              <a:solidFill>
                <a:srgbClr val="333399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4000" b="1" i="1" dirty="0" smtClean="0">
                <a:solidFill>
                  <a:schemeClr val="accent2"/>
                </a:solidFill>
              </a:rPr>
              <a:t>ABGR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XI </a:t>
            </a:r>
            <a:r>
              <a:rPr lang="en-US" sz="2400" b="1" dirty="0">
                <a:solidFill>
                  <a:schemeClr val="accent2"/>
                </a:solidFill>
              </a:rPr>
              <a:t>International Risk management and Insurance </a:t>
            </a:r>
            <a:r>
              <a:rPr lang="en-US" sz="2400" b="1" dirty="0" smtClean="0">
                <a:solidFill>
                  <a:schemeClr val="accent2"/>
                </a:solidFill>
              </a:rPr>
              <a:t>Seminar </a:t>
            </a:r>
            <a:endParaRPr lang="es-ES" altLang="en-US" sz="2400" b="1" i="1" dirty="0" smtClean="0">
              <a:solidFill>
                <a:schemeClr val="accent2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2400" b="1" i="1" dirty="0" smtClean="0">
              <a:solidFill>
                <a:srgbClr val="333399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2400" b="1" i="1" dirty="0">
              <a:solidFill>
                <a:srgbClr val="333399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b="1" i="1" dirty="0" smtClean="0">
                <a:solidFill>
                  <a:schemeClr val="accent2"/>
                </a:solidFill>
              </a:rPr>
              <a:t>“Introduction </a:t>
            </a:r>
            <a:r>
              <a:rPr lang="en-US" b="1" i="1" dirty="0">
                <a:solidFill>
                  <a:schemeClr val="accent2"/>
                </a:solidFill>
              </a:rPr>
              <a:t>to Risk </a:t>
            </a:r>
            <a:r>
              <a:rPr lang="en-US" b="1" i="1" dirty="0" smtClean="0">
                <a:solidFill>
                  <a:schemeClr val="accent2"/>
                </a:solidFill>
              </a:rPr>
              <a:t>Management”</a:t>
            </a:r>
            <a:endParaRPr lang="es-ES" altLang="en-US" b="1" i="1" dirty="0" smtClean="0">
              <a:solidFill>
                <a:schemeClr val="accent2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1600" b="1" dirty="0">
              <a:solidFill>
                <a:srgbClr val="333399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1600" b="1" dirty="0" smtClean="0">
              <a:solidFill>
                <a:srgbClr val="333399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600" b="1" dirty="0" smtClean="0">
                <a:solidFill>
                  <a:srgbClr val="333399"/>
                </a:solidFill>
              </a:rPr>
              <a:t>ALARYS </a:t>
            </a:r>
            <a:r>
              <a:rPr lang="es-ES" altLang="en-US" sz="1600" b="1" dirty="0" err="1" smtClean="0">
                <a:solidFill>
                  <a:srgbClr val="333399"/>
                </a:solidFill>
              </a:rPr>
              <a:t>Latin</a:t>
            </a:r>
            <a:r>
              <a:rPr lang="es-ES" altLang="en-US" sz="1600" b="1" dirty="0" smtClean="0">
                <a:solidFill>
                  <a:srgbClr val="333399"/>
                </a:solidFill>
              </a:rPr>
              <a:t> American </a:t>
            </a:r>
            <a:r>
              <a:rPr lang="es-ES" altLang="en-US" sz="1600" b="1" dirty="0" err="1" smtClean="0">
                <a:solidFill>
                  <a:srgbClr val="333399"/>
                </a:solidFill>
              </a:rPr>
              <a:t>Risk</a:t>
            </a:r>
            <a:r>
              <a:rPr lang="es-ES" altLang="en-US" sz="1600" b="1" dirty="0" smtClean="0">
                <a:solidFill>
                  <a:srgbClr val="333399"/>
                </a:solidFill>
              </a:rPr>
              <a:t> Management Foundation</a:t>
            </a:r>
            <a:endParaRPr lang="es-ES" altLang="en-US" sz="1600" b="1" dirty="0">
              <a:solidFill>
                <a:srgbClr val="333399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2400" b="1" dirty="0">
                <a:solidFill>
                  <a:srgbClr val="333399"/>
                </a:solidFill>
              </a:rPr>
              <a:t>(FUNDALARYS</a:t>
            </a:r>
            <a:r>
              <a:rPr lang="es-ES" altLang="en-US" sz="2400" b="1" dirty="0" smtClean="0">
                <a:solidFill>
                  <a:srgbClr val="333399"/>
                </a:solidFill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2400" b="1" dirty="0">
              <a:solidFill>
                <a:srgbClr val="333399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2400" b="1" dirty="0">
              <a:solidFill>
                <a:srgbClr val="333399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1400" b="1" dirty="0">
              <a:solidFill>
                <a:srgbClr val="333399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200" b="1" dirty="0" smtClean="0">
                <a:solidFill>
                  <a:srgbClr val="333399"/>
                </a:solidFill>
              </a:rPr>
              <a:t>Javier </a:t>
            </a:r>
            <a:r>
              <a:rPr lang="es-ES" altLang="en-US" sz="1200" b="1" dirty="0">
                <a:solidFill>
                  <a:srgbClr val="333399"/>
                </a:solidFill>
              </a:rPr>
              <a:t>Mirabal, </a:t>
            </a:r>
            <a:r>
              <a:rPr lang="es-ES" altLang="en-US" sz="900" b="1" dirty="0" err="1" smtClean="0">
                <a:solidFill>
                  <a:srgbClr val="333399"/>
                </a:solidFill>
              </a:rPr>
              <a:t>Eng</a:t>
            </a:r>
            <a:r>
              <a:rPr lang="es-ES" altLang="en-US" sz="900" b="1" dirty="0" smtClean="0">
                <a:solidFill>
                  <a:srgbClr val="333399"/>
                </a:solidFill>
              </a:rPr>
              <a:t>, ARM</a:t>
            </a:r>
            <a:r>
              <a:rPr lang="es-ES" altLang="en-US" sz="900" b="1" dirty="0">
                <a:solidFill>
                  <a:srgbClr val="333399"/>
                </a:solidFill>
              </a:rPr>
              <a:t>, AIRM, RF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200" b="1" dirty="0">
                <a:solidFill>
                  <a:srgbClr val="333399"/>
                </a:solidFill>
              </a:rPr>
              <a:t>FUNDALARYS- </a:t>
            </a:r>
            <a:r>
              <a:rPr lang="es-ES" altLang="en-US" sz="1200" b="1" dirty="0" err="1" smtClean="0">
                <a:solidFill>
                  <a:srgbClr val="333399"/>
                </a:solidFill>
              </a:rPr>
              <a:t>Executive</a:t>
            </a:r>
            <a:r>
              <a:rPr lang="es-ES" altLang="en-US" sz="1200" b="1" dirty="0" smtClean="0">
                <a:solidFill>
                  <a:srgbClr val="333399"/>
                </a:solidFill>
              </a:rPr>
              <a:t> Director</a:t>
            </a:r>
            <a:endParaRPr lang="es-ES" altLang="en-US" sz="1200" b="1" dirty="0">
              <a:solidFill>
                <a:srgbClr val="333399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1200" b="1" dirty="0">
              <a:solidFill>
                <a:srgbClr val="333399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1200" b="1" dirty="0" smtClean="0">
              <a:solidFill>
                <a:srgbClr val="333399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200" b="1" dirty="0" smtClean="0">
                <a:solidFill>
                  <a:srgbClr val="333399"/>
                </a:solidFill>
              </a:rPr>
              <a:t>Sao Paulo-Brasil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200" b="1" dirty="0" err="1" smtClean="0">
                <a:solidFill>
                  <a:srgbClr val="333399"/>
                </a:solidFill>
              </a:rPr>
              <a:t>October</a:t>
            </a:r>
            <a:r>
              <a:rPr lang="es-ES" altLang="en-US" sz="1200" b="1" dirty="0" smtClean="0">
                <a:solidFill>
                  <a:srgbClr val="333399"/>
                </a:solidFill>
              </a:rPr>
              <a:t> 26,  2015</a:t>
            </a:r>
            <a:endParaRPr lang="es-ES" altLang="en-US" sz="1200" b="1" dirty="0">
              <a:solidFill>
                <a:srgbClr val="333399"/>
              </a:solidFill>
            </a:endParaRPr>
          </a:p>
        </p:txBody>
      </p:sp>
      <p:pic>
        <p:nvPicPr>
          <p:cNvPr id="3119" name="0 Imagen" descr="logo-alarys nuev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950" y="76200"/>
            <a:ext cx="31178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34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0" y="457200"/>
            <a:ext cx="9144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pt-BR" altLang="en-US" sz="2400" b="1">
              <a:solidFill>
                <a:srgbClr val="000000"/>
              </a:solidFill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pt-BR" altLang="en-US" sz="2400" b="1">
              <a:solidFill>
                <a:srgbClr val="000000"/>
              </a:solidFill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pt-BR" altLang="en-US" sz="2400" b="1">
              <a:solidFill>
                <a:srgbClr val="000000"/>
              </a:solidFill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pt-BR" altLang="en-US" sz="2400" b="1">
              <a:solidFill>
                <a:srgbClr val="000000"/>
              </a:solidFill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en-US" sz="2400" b="1">
              <a:solidFill>
                <a:srgbClr val="000000"/>
              </a:solidFill>
            </a:endParaRPr>
          </a:p>
        </p:txBody>
      </p:sp>
      <p:sp>
        <p:nvSpPr>
          <p:cNvPr id="30723" name="Text Box 6"/>
          <p:cNvSpPr txBox="1">
            <a:spLocks noChangeArrowheads="1"/>
          </p:cNvSpPr>
          <p:nvPr/>
        </p:nvSpPr>
        <p:spPr bwMode="auto">
          <a:xfrm>
            <a:off x="365125" y="63611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30724" name="Text Box 7"/>
          <p:cNvSpPr txBox="1">
            <a:spLocks noChangeArrowheads="1"/>
          </p:cNvSpPr>
          <p:nvPr/>
        </p:nvSpPr>
        <p:spPr bwMode="auto">
          <a:xfrm>
            <a:off x="136525" y="6284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25901952"/>
              </p:ext>
            </p:extLst>
          </p:nvPr>
        </p:nvGraphicFramePr>
        <p:xfrm>
          <a:off x="457200" y="1397000"/>
          <a:ext cx="7772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1" name="0 Imagen" descr="logo-alarys nuev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://www.martinsaphug.com/wp-content/uploads/2010/07/Latin-America-Political-Map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9" y="76204"/>
            <a:ext cx="1147763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1190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b="1" dirty="0" smtClean="0"/>
              <a:t>2- Risk Management</a:t>
            </a:r>
            <a:endParaRPr lang="en-US" altLang="en-US" b="1" dirty="0"/>
          </a:p>
        </p:txBody>
      </p:sp>
      <p:pic>
        <p:nvPicPr>
          <p:cNvPr id="4" name="0 Imagen" descr="logo-alarys nuev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://www.martinsaphug.com/wp-content/uploads/2010/07/Latin-America-Political-Map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9" y="76204"/>
            <a:ext cx="1147763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41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/>
          <p:nvPr/>
        </p:nvCxnSpPr>
        <p:spPr>
          <a:xfrm>
            <a:off x="1371600" y="5334000"/>
            <a:ext cx="560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99" name="TextBox 29"/>
          <p:cNvSpPr txBox="1">
            <a:spLocks noChangeArrowheads="1"/>
          </p:cNvSpPr>
          <p:nvPr/>
        </p:nvSpPr>
        <p:spPr bwMode="auto">
          <a:xfrm>
            <a:off x="963613" y="2101850"/>
            <a:ext cx="457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smtClean="0">
                <a:solidFill>
                  <a:srgbClr val="000000"/>
                </a:solidFill>
              </a:rPr>
              <a:t>3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smtClean="0">
                <a:solidFill>
                  <a:srgbClr val="000000"/>
                </a:solidFill>
              </a:rPr>
              <a:t>2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smtClean="0">
                <a:solidFill>
                  <a:srgbClr val="000000"/>
                </a:solidFill>
              </a:rPr>
              <a:t>1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1" name="Flowchart: Merge 10"/>
          <p:cNvSpPr/>
          <p:nvPr/>
        </p:nvSpPr>
        <p:spPr>
          <a:xfrm>
            <a:off x="1371600" y="1109663"/>
            <a:ext cx="6400800" cy="4343400"/>
          </a:xfrm>
          <a:prstGeom prst="flowChartMerge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45000">
                <a:schemeClr val="accent1">
                  <a:lumMod val="75000"/>
                </a:schemeClr>
              </a:gs>
              <a:gs pos="10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381500" y="51054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>
              <a:solidFill>
                <a:srgbClr val="FFFFFF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371600" y="1066800"/>
            <a:ext cx="0" cy="4267200"/>
          </a:xfrm>
          <a:prstGeom prst="straightConnector1">
            <a:avLst/>
          </a:prstGeom>
          <a:ln w="28575" cap="sq">
            <a:solidFill>
              <a:schemeClr val="tx1"/>
            </a:solidFill>
            <a:prstDash val="solid"/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295400" y="50292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295400" y="47244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95400" y="44196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295400" y="41148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295400" y="38100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95400" y="35052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295400" y="32004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295400" y="28956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295400" y="25908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295400" y="22860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295400" y="53340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5" name="TextBox 31"/>
          <p:cNvSpPr txBox="1">
            <a:spLocks noChangeArrowheads="1"/>
          </p:cNvSpPr>
          <p:nvPr/>
        </p:nvSpPr>
        <p:spPr bwMode="auto">
          <a:xfrm>
            <a:off x="1651794" y="5100638"/>
            <a:ext cx="219630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 dirty="0" smtClean="0">
                <a:solidFill>
                  <a:srgbClr val="000000"/>
                </a:solidFill>
              </a:rPr>
              <a:t>Planning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rgbClr val="000000"/>
                </a:solidFill>
              </a:rPr>
              <a:t>(strategic, operational, etc.)</a:t>
            </a:r>
          </a:p>
        </p:txBody>
      </p:sp>
      <p:sp>
        <p:nvSpPr>
          <p:cNvPr id="29716" name="TextBox 32"/>
          <p:cNvSpPr txBox="1">
            <a:spLocks noChangeArrowheads="1"/>
          </p:cNvSpPr>
          <p:nvPr/>
        </p:nvSpPr>
        <p:spPr bwMode="auto">
          <a:xfrm rot="-5400000">
            <a:off x="-346869" y="3156744"/>
            <a:ext cx="2109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n-US" sz="1800" b="1" dirty="0" smtClean="0">
                <a:solidFill>
                  <a:srgbClr val="000000"/>
                </a:solidFill>
              </a:rPr>
              <a:t>Time 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429000" y="5334000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6172200" y="1109663"/>
            <a:ext cx="0" cy="418623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6096000" y="31242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29720" name="TextBox 53"/>
          <p:cNvSpPr txBox="1">
            <a:spLocks noChangeArrowheads="1"/>
          </p:cNvSpPr>
          <p:nvPr/>
        </p:nvSpPr>
        <p:spPr bwMode="auto">
          <a:xfrm>
            <a:off x="6248400" y="3076575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rgbClr val="000000"/>
                </a:solidFill>
              </a:rPr>
              <a:t>Objectives to achieve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rgbClr val="000000"/>
                </a:solidFill>
              </a:rPr>
              <a:t>(strategic, operational, etc.)</a:t>
            </a:r>
          </a:p>
        </p:txBody>
      </p:sp>
      <p:sp>
        <p:nvSpPr>
          <p:cNvPr id="43" name="3 Rectángulo"/>
          <p:cNvSpPr/>
          <p:nvPr/>
        </p:nvSpPr>
        <p:spPr>
          <a:xfrm>
            <a:off x="0" y="30480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b="1" dirty="0">
              <a:solidFill>
                <a:srgbClr val="0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257800" y="31242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419600" y="31242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3657600" y="31242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2971800" y="31242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FFFFFF"/>
              </a:solidFill>
            </a:endParaRPr>
          </a:p>
        </p:txBody>
      </p:sp>
      <p:pic>
        <p:nvPicPr>
          <p:cNvPr id="52" name="0 Imagen" descr="logo-alarys nuev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Quad Arrow Callout 32"/>
          <p:cNvSpPr/>
          <p:nvPr/>
        </p:nvSpPr>
        <p:spPr bwMode="auto">
          <a:xfrm>
            <a:off x="3848101" y="3355975"/>
            <a:ext cx="1485900" cy="1673225"/>
          </a:xfrm>
          <a:prstGeom prst="quadArrowCallou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1000" b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1000" b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srgbClr val="000000"/>
                </a:solidFill>
              </a:rPr>
              <a:t>Risks</a:t>
            </a:r>
            <a:endParaRPr lang="en-US" sz="1400" b="1" dirty="0">
              <a:solidFill>
                <a:srgbClr val="000000"/>
              </a:solidFill>
            </a:endParaRPr>
          </a:p>
        </p:txBody>
      </p:sp>
      <p:pic>
        <p:nvPicPr>
          <p:cNvPr id="34" name="Picture 2" descr="http://www.martinsaphug.com/wp-content/uploads/2010/07/Latin-America-Political-Map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9" y="76204"/>
            <a:ext cx="1147763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77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/>
          <p:nvPr/>
        </p:nvCxnSpPr>
        <p:spPr>
          <a:xfrm>
            <a:off x="1371600" y="5334000"/>
            <a:ext cx="560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99" name="TextBox 29"/>
          <p:cNvSpPr txBox="1">
            <a:spLocks noChangeArrowheads="1"/>
          </p:cNvSpPr>
          <p:nvPr/>
        </p:nvSpPr>
        <p:spPr bwMode="auto">
          <a:xfrm>
            <a:off x="963613" y="2101850"/>
            <a:ext cx="457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smtClean="0">
                <a:solidFill>
                  <a:srgbClr val="000000"/>
                </a:solidFill>
              </a:rPr>
              <a:t>3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smtClean="0">
                <a:solidFill>
                  <a:srgbClr val="000000"/>
                </a:solidFill>
              </a:rPr>
              <a:t>2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smtClean="0">
                <a:solidFill>
                  <a:srgbClr val="000000"/>
                </a:solidFill>
              </a:rPr>
              <a:t>1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1" name="Flowchart: Merge 10"/>
          <p:cNvSpPr/>
          <p:nvPr/>
        </p:nvSpPr>
        <p:spPr>
          <a:xfrm>
            <a:off x="1192213" y="1109663"/>
            <a:ext cx="6808787" cy="4343400"/>
          </a:xfrm>
          <a:prstGeom prst="flowChartMerge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45000">
                <a:schemeClr val="accent1">
                  <a:lumMod val="75000"/>
                </a:schemeClr>
              </a:gs>
              <a:gs pos="10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381500" y="51054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>
              <a:solidFill>
                <a:srgbClr val="FFFFFF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371600" y="1066800"/>
            <a:ext cx="0" cy="4267200"/>
          </a:xfrm>
          <a:prstGeom prst="straightConnector1">
            <a:avLst/>
          </a:prstGeom>
          <a:ln w="28575" cap="sq">
            <a:solidFill>
              <a:schemeClr val="tx1"/>
            </a:solidFill>
            <a:prstDash val="solid"/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295400" y="50292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295400" y="47244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95400" y="44196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295400" y="41148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295400" y="38100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95400" y="35052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295400" y="32004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295400" y="28956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295400" y="25908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295400" y="22860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295400" y="53340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5" name="TextBox 31"/>
          <p:cNvSpPr txBox="1">
            <a:spLocks noChangeArrowheads="1"/>
          </p:cNvSpPr>
          <p:nvPr/>
        </p:nvSpPr>
        <p:spPr bwMode="auto">
          <a:xfrm>
            <a:off x="1651794" y="5100638"/>
            <a:ext cx="219630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 dirty="0" smtClean="0">
                <a:solidFill>
                  <a:srgbClr val="000000"/>
                </a:solidFill>
              </a:rPr>
              <a:t>Planning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rgbClr val="000000"/>
                </a:solidFill>
              </a:rPr>
              <a:t>(strategic, operational, etc.)</a:t>
            </a:r>
          </a:p>
        </p:txBody>
      </p:sp>
      <p:sp>
        <p:nvSpPr>
          <p:cNvPr id="29716" name="TextBox 32"/>
          <p:cNvSpPr txBox="1">
            <a:spLocks noChangeArrowheads="1"/>
          </p:cNvSpPr>
          <p:nvPr/>
        </p:nvSpPr>
        <p:spPr bwMode="auto">
          <a:xfrm rot="-5400000">
            <a:off x="-346869" y="3156744"/>
            <a:ext cx="2109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n-US" sz="1800" b="1" dirty="0" smtClean="0">
                <a:solidFill>
                  <a:srgbClr val="000000"/>
                </a:solidFill>
              </a:rPr>
              <a:t>Time 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429000" y="5334000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6324600" y="1109663"/>
            <a:ext cx="0" cy="418623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6096000" y="31242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29720" name="TextBox 53"/>
          <p:cNvSpPr txBox="1">
            <a:spLocks noChangeArrowheads="1"/>
          </p:cNvSpPr>
          <p:nvPr/>
        </p:nvSpPr>
        <p:spPr bwMode="auto">
          <a:xfrm>
            <a:off x="6248400" y="3076575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rgbClr val="000000"/>
                </a:solidFill>
              </a:rPr>
              <a:t>Objectives to achieve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rgbClr val="000000"/>
                </a:solidFill>
              </a:rPr>
              <a:t>(strategic, operational, etc.)</a:t>
            </a:r>
          </a:p>
        </p:txBody>
      </p:sp>
      <p:sp>
        <p:nvSpPr>
          <p:cNvPr id="43" name="3 Rectángulo"/>
          <p:cNvSpPr/>
          <p:nvPr/>
        </p:nvSpPr>
        <p:spPr>
          <a:xfrm>
            <a:off x="0" y="30480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b="1" dirty="0">
              <a:solidFill>
                <a:srgbClr val="0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257800" y="31242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419600" y="31242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3657600" y="31242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2971800" y="31242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FFFFFF"/>
              </a:solidFill>
            </a:endParaRPr>
          </a:p>
        </p:txBody>
      </p:sp>
      <p:pic>
        <p:nvPicPr>
          <p:cNvPr id="52" name="0 Imagen" descr="logo-alarys nuev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Quad Arrow Callout 32"/>
          <p:cNvSpPr/>
          <p:nvPr/>
        </p:nvSpPr>
        <p:spPr bwMode="auto">
          <a:xfrm>
            <a:off x="3657600" y="3321262"/>
            <a:ext cx="1905000" cy="1673225"/>
          </a:xfrm>
          <a:prstGeom prst="quadArrowCallou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100" b="1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 smtClean="0">
                <a:solidFill>
                  <a:srgbClr val="000000"/>
                </a:solidFill>
              </a:rPr>
              <a:t>Risk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 smtClean="0">
                <a:solidFill>
                  <a:srgbClr val="000000"/>
                </a:solidFill>
              </a:rPr>
              <a:t>Management</a:t>
            </a:r>
            <a:endParaRPr lang="en-US" sz="1000" b="1" dirty="0">
              <a:solidFill>
                <a:srgbClr val="000000"/>
              </a:solidFill>
            </a:endParaRPr>
          </a:p>
        </p:txBody>
      </p:sp>
      <p:pic>
        <p:nvPicPr>
          <p:cNvPr id="34" name="Picture 2" descr="http://www.martinsaphug.com/wp-content/uploads/2010/07/Latin-America-Political-Map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9" y="76204"/>
            <a:ext cx="1147763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20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81200"/>
            <a:ext cx="8991600" cy="3962400"/>
          </a:xfrm>
          <a:noFill/>
        </p:spPr>
        <p:txBody>
          <a:bodyPr/>
          <a:lstStyle/>
          <a:p>
            <a:pPr marL="609600" indent="-609600"/>
            <a:endParaRPr lang="es-ES" sz="2800" dirty="0" smtClean="0"/>
          </a:p>
          <a:p>
            <a:pPr marL="609600" indent="-609600">
              <a:buFontTx/>
              <a:buNone/>
            </a:pPr>
            <a:endParaRPr lang="es-ES" sz="2000" dirty="0" smtClean="0">
              <a:solidFill>
                <a:srgbClr val="000000"/>
              </a:solidFill>
            </a:endParaRPr>
          </a:p>
          <a:p>
            <a:pPr marL="609600" indent="-609600">
              <a:buFontTx/>
              <a:buAutoNum type="arabicPeriod"/>
            </a:pPr>
            <a:endParaRPr lang="es-ES" sz="2000" dirty="0" smtClean="0">
              <a:solidFill>
                <a:srgbClr val="000000"/>
              </a:solidFill>
            </a:endParaRPr>
          </a:p>
          <a:p>
            <a:pPr marL="609600" indent="-609600">
              <a:buFontTx/>
              <a:buNone/>
            </a:pPr>
            <a:endParaRPr lang="es-ES" sz="2000" dirty="0" smtClean="0">
              <a:solidFill>
                <a:srgbClr val="000000"/>
              </a:solidFill>
            </a:endParaRPr>
          </a:p>
        </p:txBody>
      </p:sp>
      <p:sp>
        <p:nvSpPr>
          <p:cNvPr id="104451" name="Text Box 5"/>
          <p:cNvSpPr txBox="1">
            <a:spLocks noChangeArrowheads="1"/>
          </p:cNvSpPr>
          <p:nvPr/>
        </p:nvSpPr>
        <p:spPr bwMode="auto">
          <a:xfrm>
            <a:off x="1127125" y="3160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MX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4452" name="Text Box 6"/>
          <p:cNvSpPr txBox="1">
            <a:spLocks noChangeArrowheads="1"/>
          </p:cNvSpPr>
          <p:nvPr/>
        </p:nvSpPr>
        <p:spPr bwMode="auto">
          <a:xfrm>
            <a:off x="609600" y="533400"/>
            <a:ext cx="7696200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400" b="1" u="sng" dirty="0" smtClean="0">
                <a:solidFill>
                  <a:srgbClr val="000000"/>
                </a:solidFill>
                <a:cs typeface="Arial" charset="0"/>
              </a:rPr>
              <a:t>Risk Management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b="1" u="sng" dirty="0" smtClean="0">
              <a:solidFill>
                <a:srgbClr val="000000"/>
              </a:solidFill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800" b="1" dirty="0" smtClean="0">
                <a:solidFill>
                  <a:srgbClr val="000000"/>
                </a:solidFill>
                <a:cs typeface="Arial" charset="0"/>
              </a:rPr>
              <a:t>(ISO GUIDE 73:2009, Risk Management - Vocabulary)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800" b="1" u="sng" dirty="0" smtClean="0">
              <a:solidFill>
                <a:srgbClr val="000000"/>
              </a:solidFill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2800" b="1" u="sng" dirty="0" smtClean="0">
              <a:solidFill>
                <a:srgbClr val="000000"/>
              </a:solidFill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i="1" dirty="0" smtClean="0">
                <a:solidFill>
                  <a:srgbClr val="000000"/>
                </a:solidFill>
                <a:cs typeface="Arial" charset="0"/>
              </a:rPr>
              <a:t>“Coordinated activities to direct and control an organization with regard to risk”</a:t>
            </a:r>
            <a:endParaRPr lang="en-US" sz="2000" i="1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5" name="0 Imagen" descr="logo-alarys nuev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www.martinsaphug.com/wp-content/uploads/2010/07/Latin-America-Political-Map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9" y="76204"/>
            <a:ext cx="1147763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3289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81200"/>
            <a:ext cx="8991600" cy="3962400"/>
          </a:xfrm>
        </p:spPr>
        <p:txBody>
          <a:bodyPr/>
          <a:lstStyle/>
          <a:p>
            <a:pPr marL="609600" indent="-609600"/>
            <a:endParaRPr lang="es-ES" altLang="en-US" sz="2800" smtClean="0"/>
          </a:p>
          <a:p>
            <a:pPr marL="609600" indent="-609600">
              <a:buFontTx/>
              <a:buNone/>
            </a:pPr>
            <a:endParaRPr lang="es-ES" altLang="en-US" sz="2000" smtClean="0">
              <a:solidFill>
                <a:srgbClr val="000000"/>
              </a:solidFill>
            </a:endParaRPr>
          </a:p>
          <a:p>
            <a:pPr marL="609600" indent="-609600">
              <a:buFontTx/>
              <a:buAutoNum type="arabicPeriod"/>
            </a:pPr>
            <a:endParaRPr lang="es-ES" altLang="en-US" sz="2000" smtClean="0">
              <a:solidFill>
                <a:srgbClr val="000000"/>
              </a:solidFill>
            </a:endParaRPr>
          </a:p>
          <a:p>
            <a:pPr marL="609600" indent="-609600">
              <a:buFontTx/>
              <a:buNone/>
            </a:pPr>
            <a:endParaRPr lang="es-ES" altLang="en-US" sz="2000" smtClean="0">
              <a:solidFill>
                <a:srgbClr val="000000"/>
              </a:solidFill>
            </a:endParaRPr>
          </a:p>
        </p:txBody>
      </p:sp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1127125" y="3160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MX" altLang="en-US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7044" name="Text Box 6"/>
          <p:cNvSpPr txBox="1">
            <a:spLocks noChangeArrowheads="1"/>
          </p:cNvSpPr>
          <p:nvPr/>
        </p:nvSpPr>
        <p:spPr bwMode="auto">
          <a:xfrm>
            <a:off x="609600" y="533400"/>
            <a:ext cx="7696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" sz="2000" b="1" i="1" dirty="0" smtClean="0">
                <a:solidFill>
                  <a:srgbClr val="000000"/>
                </a:solidFill>
                <a:latin typeface="Arial"/>
                <a:cs typeface="Arial" charset="0"/>
              </a:rPr>
              <a:t>         </a:t>
            </a:r>
            <a:r>
              <a:rPr lang="en-US" sz="2400" b="1" i="1" dirty="0" smtClean="0">
                <a:solidFill>
                  <a:srgbClr val="000000"/>
                </a:solidFill>
                <a:latin typeface="Arial"/>
                <a:cs typeface="Arial" charset="0"/>
              </a:rPr>
              <a:t>Risk Management</a:t>
            </a:r>
            <a:endParaRPr lang="en-US" sz="2400" b="1" i="1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01760063"/>
              </p:ext>
            </p:extLst>
          </p:nvPr>
        </p:nvGraphicFramePr>
        <p:xfrm>
          <a:off x="457200" y="1600200"/>
          <a:ext cx="8229600" cy="4345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200400" y="2362200"/>
            <a:ext cx="152400" cy="685800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7" name="TextBox 9"/>
          <p:cNvSpPr txBox="1">
            <a:spLocks noChangeArrowheads="1"/>
          </p:cNvSpPr>
          <p:nvPr/>
        </p:nvSpPr>
        <p:spPr bwMode="auto">
          <a:xfrm>
            <a:off x="3581400" y="5181600"/>
            <a:ext cx="3200400" cy="338554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0000"/>
                </a:solidFill>
              </a:rPr>
              <a:t>Criteria: Risk Tolerance</a:t>
            </a:r>
            <a:endParaRPr lang="en-US" altLang="en-US" sz="1600" b="1" dirty="0">
              <a:solidFill>
                <a:srgbClr val="000000"/>
              </a:solidFill>
            </a:endParaRPr>
          </a:p>
        </p:txBody>
      </p:sp>
      <p:sp>
        <p:nvSpPr>
          <p:cNvPr id="35848" name="TextBox 5"/>
          <p:cNvSpPr txBox="1">
            <a:spLocks noChangeArrowheads="1"/>
          </p:cNvSpPr>
          <p:nvPr/>
        </p:nvSpPr>
        <p:spPr bwMode="auto">
          <a:xfrm>
            <a:off x="1667939" y="1981200"/>
            <a:ext cx="2334677" cy="338554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0000"/>
                </a:solidFill>
              </a:rPr>
              <a:t>Criteria: Risk Appetite</a:t>
            </a:r>
            <a:endParaRPr lang="en-US" altLang="en-US" sz="1600" b="1" dirty="0">
              <a:solidFill>
                <a:srgbClr val="00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5486400" y="4419600"/>
            <a:ext cx="381000" cy="666750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0 Imagen" descr="logo-alarys nuev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http://www.martinsaphug.com/wp-content/uploads/2010/07/Latin-America-Political-Map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9" y="76204"/>
            <a:ext cx="1147763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7796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 rot="10800000" flipV="1">
            <a:off x="2971800" y="1522413"/>
            <a:ext cx="58769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s-ES" altLang="en-US" sz="3000" b="1">
              <a:solidFill>
                <a:srgbClr val="000000"/>
              </a:solidFill>
              <a:latin typeface="Arial" charset="0"/>
            </a:endParaRPr>
          </a:p>
          <a:p>
            <a:pPr eaLnBrk="1" hangingPunct="1"/>
            <a:endParaRPr lang="es-ES" altLang="en-US" sz="3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4251325" y="3236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Arial" charset="0"/>
            </a:endParaRP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2117725" y="34655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Arial" charset="0"/>
            </a:endParaRPr>
          </a:p>
        </p:txBody>
      </p:sp>
      <p:pic>
        <p:nvPicPr>
          <p:cNvPr id="15365" name="Picture 6" descr="RISK_CU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90800"/>
            <a:ext cx="38100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0" y="304800"/>
            <a:ext cx="91440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 b="1" dirty="0" smtClean="0"/>
              <a:t>                   COSO-Enterprise Risk Management Integrated Framework-2004 </a:t>
            </a:r>
          </a:p>
          <a:p>
            <a:pPr algn="ctr" eaLnBrk="1" hangingPunct="1"/>
            <a:r>
              <a:rPr lang="en-US" altLang="en-US" sz="1400" b="1" dirty="0" smtClean="0"/>
              <a:t>          (The Committee of Sponsoring Organizations of the Treadway Commission)</a:t>
            </a:r>
            <a:endParaRPr lang="en-US" altLang="en-US" sz="1400" b="1" dirty="0"/>
          </a:p>
        </p:txBody>
      </p:sp>
      <p:pic>
        <p:nvPicPr>
          <p:cNvPr id="7" name="0 Imagen" descr="logo-alarys nuev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://www.martinsaphug.com/wp-content/uploads/2010/07/Latin-America-Political-Map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9" y="76204"/>
            <a:ext cx="1147763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66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61458-F61B-4A4A-B3CF-DFAE7E0C172B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7411" name="Slide Number Placeholder 3"/>
          <p:cNvSpPr txBox="1">
            <a:spLocks noGrp="1"/>
          </p:cNvSpPr>
          <p:nvPr/>
        </p:nvSpPr>
        <p:spPr bwMode="auto">
          <a:xfrm>
            <a:off x="233363" y="6424613"/>
            <a:ext cx="185737" cy="219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spcAft>
                <a:spcPct val="0"/>
              </a:spcAft>
            </a:pPr>
            <a:fld id="{92D7CAC0-8A6B-415A-8285-034DA2A141F1}" type="slidenum">
              <a:rPr lang="en-US" sz="900">
                <a:solidFill>
                  <a:srgbClr val="3A5FC6"/>
                </a:solidFill>
              </a:rPr>
              <a:pPr>
                <a:spcAft>
                  <a:spcPct val="0"/>
                </a:spcAft>
              </a:pPr>
              <a:t>17</a:t>
            </a:fld>
            <a:endParaRPr lang="en-US" sz="900" dirty="0">
              <a:solidFill>
                <a:srgbClr val="3A5FC6"/>
              </a:solidFill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7363" y="152400"/>
            <a:ext cx="8204200" cy="7635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ISO 31000: 2009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Risk Management – Principles and guidelines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8938" y="1300163"/>
            <a:ext cx="8204200" cy="474345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endParaRPr lang="en-US" b="0" dirty="0" smtClean="0"/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endParaRPr lang="en-US" b="0" dirty="0" smtClean="0"/>
          </a:p>
          <a:p>
            <a:pPr eaLnBrk="1" hangingPunct="1">
              <a:lnSpc>
                <a:spcPct val="100000"/>
              </a:lnSpc>
            </a:pPr>
            <a:endParaRPr lang="en-US" b="0" dirty="0" smtClean="0"/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endParaRPr lang="en-US" b="0" dirty="0" smtClean="0"/>
          </a:p>
          <a:p>
            <a:pPr eaLnBrk="1" hangingPunct="1">
              <a:lnSpc>
                <a:spcPct val="100000"/>
              </a:lnSpc>
            </a:pPr>
            <a:endParaRPr lang="en-US" b="0" dirty="0" smtClean="0"/>
          </a:p>
        </p:txBody>
      </p:sp>
      <p:sp>
        <p:nvSpPr>
          <p:cNvPr id="17414" name="Rectangle 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45720" rIns="45720" anchor="ctr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411163" y="1839913"/>
            <a:ext cx="8732837" cy="4519612"/>
            <a:chOff x="2902" y="1446"/>
            <a:chExt cx="12362" cy="7253"/>
          </a:xfrm>
        </p:grpSpPr>
        <p:sp>
          <p:nvSpPr>
            <p:cNvPr id="17432" name="AutoShape 61"/>
            <p:cNvSpPr>
              <a:spLocks noChangeAspect="1" noChangeArrowheads="1" noTextEdit="1"/>
            </p:cNvSpPr>
            <p:nvPr/>
          </p:nvSpPr>
          <p:spPr bwMode="auto">
            <a:xfrm>
              <a:off x="3114" y="1446"/>
              <a:ext cx="12150" cy="7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33" name="Line 60"/>
            <p:cNvSpPr>
              <a:spLocks noChangeShapeType="1"/>
            </p:cNvSpPr>
            <p:nvPr/>
          </p:nvSpPr>
          <p:spPr bwMode="auto">
            <a:xfrm>
              <a:off x="8064" y="5458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593" name="Rectangle 59"/>
            <p:cNvSpPr>
              <a:spLocks noChangeArrowheads="1"/>
            </p:cNvSpPr>
            <p:nvPr/>
          </p:nvSpPr>
          <p:spPr bwMode="auto">
            <a:xfrm>
              <a:off x="2902" y="1600"/>
              <a:ext cx="1090" cy="663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scene3d>
              <a:camera prst="obliqueTopLeft"/>
              <a:lightRig rig="threePt" dir="t"/>
            </a:scene3d>
            <a:sp3d extrusionH="76200">
              <a:extrusionClr>
                <a:srgbClr val="F5DF95"/>
              </a:extrusionClr>
            </a:sp3d>
          </p:spPr>
          <p:txBody>
            <a:bodyPr/>
            <a:lstStyle/>
            <a:p>
              <a:pPr algn="ctr">
                <a:spcAft>
                  <a:spcPct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Arial" charset="0"/>
                  <a:cs typeface="Times New Roman" pitchFamily="18" charset="0"/>
                </a:rPr>
                <a:t> </a:t>
              </a:r>
              <a:endParaRPr lang="en-US" sz="7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  <a:p>
              <a:pPr eaLnBrk="0" hangingPunct="0"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594" name="Rectangle 58"/>
            <p:cNvSpPr>
              <a:spLocks noChangeArrowheads="1"/>
            </p:cNvSpPr>
            <p:nvPr/>
          </p:nvSpPr>
          <p:spPr bwMode="auto">
            <a:xfrm>
              <a:off x="4635" y="1615"/>
              <a:ext cx="4767" cy="6636"/>
            </a:xfrm>
            <a:prstGeom prst="rect">
              <a:avLst/>
            </a:prstGeom>
            <a:solidFill>
              <a:srgbClr val="AEB64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extrusionH="76200" contourW="12700">
              <a:extrusionClr>
                <a:schemeClr val="tx2">
                  <a:lumMod val="40000"/>
                  <a:lumOff val="60000"/>
                </a:schemeClr>
              </a:extrusionClr>
              <a:contourClr>
                <a:schemeClr val="tx2">
                  <a:lumMod val="40000"/>
                  <a:lumOff val="60000"/>
                </a:schemeClr>
              </a:contourClr>
            </a:sp3d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438" name="AutoShape 57"/>
            <p:cNvSpPr>
              <a:spLocks noChangeArrowheads="1"/>
            </p:cNvSpPr>
            <p:nvPr/>
          </p:nvSpPr>
          <p:spPr bwMode="auto">
            <a:xfrm flipV="1">
              <a:off x="6341" y="1755"/>
              <a:ext cx="1800" cy="617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39" name="Rectangle 56"/>
            <p:cNvSpPr>
              <a:spLocks noChangeArrowheads="1"/>
            </p:cNvSpPr>
            <p:nvPr/>
          </p:nvSpPr>
          <p:spPr bwMode="auto">
            <a:xfrm>
              <a:off x="6293" y="2755"/>
              <a:ext cx="1800" cy="10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cs typeface="Times New Roman" pitchFamily="18" charset="0"/>
                </a:rPr>
                <a:t>Design of framework for managing risk</a:t>
              </a:r>
              <a:endParaRPr 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7440" name="Rectangle 55"/>
            <p:cNvSpPr>
              <a:spLocks noChangeArrowheads="1"/>
            </p:cNvSpPr>
            <p:nvPr/>
          </p:nvSpPr>
          <p:spPr bwMode="auto">
            <a:xfrm>
              <a:off x="4805" y="4098"/>
              <a:ext cx="1548" cy="12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cs typeface="Times New Roman" pitchFamily="18" charset="0"/>
                </a:rPr>
                <a:t>Continual improvement of the framework</a:t>
              </a:r>
              <a:endParaRPr 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7441" name="Rectangle 54"/>
            <p:cNvSpPr>
              <a:spLocks noChangeArrowheads="1"/>
            </p:cNvSpPr>
            <p:nvPr/>
          </p:nvSpPr>
          <p:spPr bwMode="auto">
            <a:xfrm>
              <a:off x="7682" y="4081"/>
              <a:ext cx="1580" cy="12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cs typeface="Times New Roman" pitchFamily="18" charset="0"/>
                </a:rPr>
                <a:t>Implementing risk management</a:t>
              </a:r>
              <a:endParaRPr 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7442" name="Rectangle 53"/>
            <p:cNvSpPr>
              <a:spLocks noChangeArrowheads="1"/>
            </p:cNvSpPr>
            <p:nvPr/>
          </p:nvSpPr>
          <p:spPr bwMode="auto">
            <a:xfrm>
              <a:off x="6414" y="6010"/>
              <a:ext cx="1650" cy="9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cs typeface="Times New Roman" pitchFamily="18" charset="0"/>
                </a:rPr>
                <a:t>Monitoring and review of the framework</a:t>
              </a:r>
              <a:endParaRPr 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7443" name="Rectangle 51"/>
            <p:cNvSpPr>
              <a:spLocks noChangeArrowheads="1"/>
            </p:cNvSpPr>
            <p:nvPr/>
          </p:nvSpPr>
          <p:spPr bwMode="auto">
            <a:xfrm>
              <a:off x="9839" y="1600"/>
              <a:ext cx="5100" cy="6636"/>
            </a:xfrm>
            <a:prstGeom prst="rect">
              <a:avLst/>
            </a:prstGeom>
            <a:solidFill>
              <a:srgbClr val="99FF99"/>
            </a:solidFill>
            <a:ln w="9525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44" name="Rectangle 50"/>
            <p:cNvSpPr>
              <a:spLocks noChangeArrowheads="1"/>
            </p:cNvSpPr>
            <p:nvPr/>
          </p:nvSpPr>
          <p:spPr bwMode="auto">
            <a:xfrm>
              <a:off x="10153" y="1909"/>
              <a:ext cx="761" cy="49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45" name="Rectangle 49"/>
            <p:cNvSpPr>
              <a:spLocks noChangeArrowheads="1"/>
            </p:cNvSpPr>
            <p:nvPr/>
          </p:nvSpPr>
          <p:spPr bwMode="auto">
            <a:xfrm>
              <a:off x="14214" y="1909"/>
              <a:ext cx="600" cy="4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46" name="Rectangle 48"/>
            <p:cNvSpPr>
              <a:spLocks noChangeArrowheads="1"/>
            </p:cNvSpPr>
            <p:nvPr/>
          </p:nvSpPr>
          <p:spPr bwMode="auto">
            <a:xfrm>
              <a:off x="11364" y="2063"/>
              <a:ext cx="2400" cy="6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cs typeface="Times New Roman" pitchFamily="18" charset="0"/>
                </a:rPr>
                <a:t>Establishing the context</a:t>
              </a:r>
              <a:endParaRPr lang="en-US" sz="1200" dirty="0">
                <a:solidFill>
                  <a:prstClr val="black"/>
                </a:solidFill>
              </a:endParaRPr>
            </a:p>
            <a:p>
              <a:pPr eaLnBrk="0" hangingPunct="0"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47" name="Rectangle 47"/>
            <p:cNvSpPr>
              <a:spLocks noChangeArrowheads="1"/>
            </p:cNvSpPr>
            <p:nvPr/>
          </p:nvSpPr>
          <p:spPr bwMode="auto">
            <a:xfrm>
              <a:off x="11364" y="2835"/>
              <a:ext cx="2400" cy="32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48" name="Rectangle 46"/>
            <p:cNvSpPr>
              <a:spLocks noChangeArrowheads="1"/>
            </p:cNvSpPr>
            <p:nvPr/>
          </p:nvSpPr>
          <p:spPr bwMode="auto">
            <a:xfrm>
              <a:off x="11364" y="6384"/>
              <a:ext cx="2400" cy="4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cs typeface="Times New Roman" pitchFamily="18" charset="0"/>
                </a:rPr>
                <a:t>Risk treatment</a:t>
              </a:r>
              <a:endParaRPr lang="en-US" sz="1200" dirty="0">
                <a:solidFill>
                  <a:prstClr val="black"/>
                </a:solidFill>
              </a:endParaRPr>
            </a:p>
            <a:p>
              <a:pPr eaLnBrk="0" hangingPunct="0"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49" name="Rectangle 45"/>
            <p:cNvSpPr>
              <a:spLocks noChangeArrowheads="1"/>
            </p:cNvSpPr>
            <p:nvPr/>
          </p:nvSpPr>
          <p:spPr bwMode="auto">
            <a:xfrm>
              <a:off x="11664" y="3559"/>
              <a:ext cx="1800" cy="6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cs typeface="Times New Roman" pitchFamily="18" charset="0"/>
                </a:rPr>
                <a:t>Risk identification</a:t>
              </a:r>
              <a:endParaRPr lang="en-US" sz="1200" dirty="0">
                <a:solidFill>
                  <a:prstClr val="black"/>
                </a:solidFill>
              </a:endParaRPr>
            </a:p>
            <a:p>
              <a:pPr eaLnBrk="0" hangingPunct="0"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50" name="Rectangle 44"/>
            <p:cNvSpPr>
              <a:spLocks noChangeArrowheads="1"/>
            </p:cNvSpPr>
            <p:nvPr/>
          </p:nvSpPr>
          <p:spPr bwMode="auto">
            <a:xfrm>
              <a:off x="11664" y="4532"/>
              <a:ext cx="1800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cs typeface="Times New Roman" pitchFamily="18" charset="0"/>
                </a:rPr>
                <a:t>Risk analysis</a:t>
              </a:r>
              <a:endParaRPr 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7451" name="Rectangle 43"/>
            <p:cNvSpPr>
              <a:spLocks noChangeArrowheads="1"/>
            </p:cNvSpPr>
            <p:nvPr/>
          </p:nvSpPr>
          <p:spPr bwMode="auto">
            <a:xfrm>
              <a:off x="11664" y="5304"/>
              <a:ext cx="1800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cs typeface="Times New Roman" pitchFamily="18" charset="0"/>
                </a:rPr>
                <a:t>Risk evaluation</a:t>
              </a:r>
              <a:endParaRPr lang="en-US" sz="1200" dirty="0">
                <a:solidFill>
                  <a:prstClr val="black"/>
                </a:solidFill>
              </a:endParaRPr>
            </a:p>
            <a:p>
              <a:pPr eaLnBrk="0" hangingPunct="0"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52" name="Rectangle 41"/>
            <p:cNvSpPr>
              <a:spLocks noChangeArrowheads="1"/>
            </p:cNvSpPr>
            <p:nvPr/>
          </p:nvSpPr>
          <p:spPr bwMode="auto">
            <a:xfrm>
              <a:off x="11514" y="2989"/>
              <a:ext cx="2100" cy="4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cs typeface="Times New Roman" pitchFamily="18" charset="0"/>
                </a:rPr>
                <a:t>Risk assessment</a:t>
              </a:r>
              <a:endParaRPr 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7453" name="Line 40"/>
            <p:cNvSpPr>
              <a:spLocks noChangeShapeType="1"/>
            </p:cNvSpPr>
            <p:nvPr/>
          </p:nvSpPr>
          <p:spPr bwMode="auto">
            <a:xfrm flipV="1">
              <a:off x="4058" y="2053"/>
              <a:ext cx="2308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54" name="Line 39"/>
            <p:cNvSpPr>
              <a:spLocks noChangeShapeType="1"/>
            </p:cNvSpPr>
            <p:nvPr/>
          </p:nvSpPr>
          <p:spPr bwMode="auto">
            <a:xfrm>
              <a:off x="7164" y="2372"/>
              <a:ext cx="0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55" name="Line 38"/>
            <p:cNvSpPr>
              <a:spLocks noChangeShapeType="1"/>
            </p:cNvSpPr>
            <p:nvPr/>
          </p:nvSpPr>
          <p:spPr bwMode="auto">
            <a:xfrm flipV="1">
              <a:off x="7464" y="2372"/>
              <a:ext cx="0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56" name="Line 37"/>
            <p:cNvSpPr>
              <a:spLocks noChangeShapeType="1"/>
            </p:cNvSpPr>
            <p:nvPr/>
          </p:nvSpPr>
          <p:spPr bwMode="auto">
            <a:xfrm>
              <a:off x="8104" y="3428"/>
              <a:ext cx="418" cy="6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57" name="Line 36"/>
            <p:cNvSpPr>
              <a:spLocks noChangeShapeType="1"/>
            </p:cNvSpPr>
            <p:nvPr/>
          </p:nvSpPr>
          <p:spPr bwMode="auto">
            <a:xfrm flipV="1">
              <a:off x="5676" y="3098"/>
              <a:ext cx="644" cy="9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58" name="Line 35"/>
            <p:cNvSpPr>
              <a:spLocks noChangeShapeType="1"/>
            </p:cNvSpPr>
            <p:nvPr/>
          </p:nvSpPr>
          <p:spPr bwMode="auto">
            <a:xfrm flipH="1">
              <a:off x="8064" y="5293"/>
              <a:ext cx="377" cy="7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59" name="Line 34"/>
            <p:cNvSpPr>
              <a:spLocks noChangeShapeType="1"/>
            </p:cNvSpPr>
            <p:nvPr/>
          </p:nvSpPr>
          <p:spPr bwMode="auto">
            <a:xfrm flipH="1" flipV="1">
              <a:off x="5814" y="5364"/>
              <a:ext cx="600" cy="9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60" name="Line 33"/>
            <p:cNvSpPr>
              <a:spLocks noChangeShapeType="1"/>
            </p:cNvSpPr>
            <p:nvPr/>
          </p:nvSpPr>
          <p:spPr bwMode="auto">
            <a:xfrm flipV="1">
              <a:off x="9264" y="4532"/>
              <a:ext cx="53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61" name="Line 32"/>
            <p:cNvSpPr>
              <a:spLocks noChangeShapeType="1"/>
            </p:cNvSpPr>
            <p:nvPr/>
          </p:nvSpPr>
          <p:spPr bwMode="auto">
            <a:xfrm>
              <a:off x="10914" y="2218"/>
              <a:ext cx="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62" name="Line 31"/>
            <p:cNvSpPr>
              <a:spLocks noChangeShapeType="1"/>
            </p:cNvSpPr>
            <p:nvPr/>
          </p:nvSpPr>
          <p:spPr bwMode="auto">
            <a:xfrm flipH="1">
              <a:off x="10914" y="2372"/>
              <a:ext cx="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63" name="Line 30"/>
            <p:cNvSpPr>
              <a:spLocks noChangeShapeType="1"/>
            </p:cNvSpPr>
            <p:nvPr/>
          </p:nvSpPr>
          <p:spPr bwMode="auto">
            <a:xfrm>
              <a:off x="10914" y="3915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64" name="Line 29"/>
            <p:cNvSpPr>
              <a:spLocks noChangeShapeType="1"/>
            </p:cNvSpPr>
            <p:nvPr/>
          </p:nvSpPr>
          <p:spPr bwMode="auto">
            <a:xfrm flipH="1">
              <a:off x="10914" y="4069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65" name="Line 28"/>
            <p:cNvSpPr>
              <a:spLocks noChangeShapeType="1"/>
            </p:cNvSpPr>
            <p:nvPr/>
          </p:nvSpPr>
          <p:spPr bwMode="auto">
            <a:xfrm>
              <a:off x="10914" y="4687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66" name="Line 27"/>
            <p:cNvSpPr>
              <a:spLocks noChangeShapeType="1"/>
            </p:cNvSpPr>
            <p:nvPr/>
          </p:nvSpPr>
          <p:spPr bwMode="auto">
            <a:xfrm flipH="1">
              <a:off x="10914" y="4841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67" name="Line 26"/>
            <p:cNvSpPr>
              <a:spLocks noChangeShapeType="1"/>
            </p:cNvSpPr>
            <p:nvPr/>
          </p:nvSpPr>
          <p:spPr bwMode="auto">
            <a:xfrm>
              <a:off x="10914" y="5458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68" name="Line 25"/>
            <p:cNvSpPr>
              <a:spLocks noChangeShapeType="1"/>
            </p:cNvSpPr>
            <p:nvPr/>
          </p:nvSpPr>
          <p:spPr bwMode="auto">
            <a:xfrm flipH="1">
              <a:off x="10914" y="5613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69" name="Line 24"/>
            <p:cNvSpPr>
              <a:spLocks noChangeShapeType="1"/>
            </p:cNvSpPr>
            <p:nvPr/>
          </p:nvSpPr>
          <p:spPr bwMode="auto">
            <a:xfrm>
              <a:off x="10914" y="6539"/>
              <a:ext cx="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70" name="Line 23"/>
            <p:cNvSpPr>
              <a:spLocks noChangeShapeType="1"/>
            </p:cNvSpPr>
            <p:nvPr/>
          </p:nvSpPr>
          <p:spPr bwMode="auto">
            <a:xfrm>
              <a:off x="11364" y="6693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71" name="Line 22"/>
            <p:cNvSpPr>
              <a:spLocks noChangeShapeType="1"/>
            </p:cNvSpPr>
            <p:nvPr/>
          </p:nvSpPr>
          <p:spPr bwMode="auto">
            <a:xfrm flipH="1">
              <a:off x="10914" y="6693"/>
              <a:ext cx="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72" name="Line 21"/>
            <p:cNvSpPr>
              <a:spLocks noChangeShapeType="1"/>
            </p:cNvSpPr>
            <p:nvPr/>
          </p:nvSpPr>
          <p:spPr bwMode="auto">
            <a:xfrm flipH="1">
              <a:off x="12549" y="2711"/>
              <a:ext cx="1" cy="8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73" name="Line 20"/>
            <p:cNvSpPr>
              <a:spLocks noChangeShapeType="1"/>
            </p:cNvSpPr>
            <p:nvPr/>
          </p:nvSpPr>
          <p:spPr bwMode="auto">
            <a:xfrm>
              <a:off x="12564" y="4224"/>
              <a:ext cx="0" cy="3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74" name="Line 19"/>
            <p:cNvSpPr>
              <a:spLocks noChangeShapeType="1"/>
            </p:cNvSpPr>
            <p:nvPr/>
          </p:nvSpPr>
          <p:spPr bwMode="auto">
            <a:xfrm>
              <a:off x="12564" y="4995"/>
              <a:ext cx="0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75" name="Line 18"/>
            <p:cNvSpPr>
              <a:spLocks noChangeShapeType="1"/>
            </p:cNvSpPr>
            <p:nvPr/>
          </p:nvSpPr>
          <p:spPr bwMode="auto">
            <a:xfrm>
              <a:off x="12564" y="5767"/>
              <a:ext cx="0" cy="6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76" name="Line 17"/>
            <p:cNvSpPr>
              <a:spLocks noChangeShapeType="1"/>
            </p:cNvSpPr>
            <p:nvPr/>
          </p:nvSpPr>
          <p:spPr bwMode="auto">
            <a:xfrm>
              <a:off x="12564" y="6847"/>
              <a:ext cx="0" cy="4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77" name="Line 16"/>
            <p:cNvSpPr>
              <a:spLocks noChangeShapeType="1"/>
            </p:cNvSpPr>
            <p:nvPr/>
          </p:nvSpPr>
          <p:spPr bwMode="auto">
            <a:xfrm>
              <a:off x="12564" y="7310"/>
              <a:ext cx="19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78" name="Line 15"/>
            <p:cNvSpPr>
              <a:spLocks noChangeShapeType="1"/>
            </p:cNvSpPr>
            <p:nvPr/>
          </p:nvSpPr>
          <p:spPr bwMode="auto">
            <a:xfrm flipV="1">
              <a:off x="14514" y="6847"/>
              <a:ext cx="0" cy="4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79" name="Line 14"/>
            <p:cNvSpPr>
              <a:spLocks noChangeShapeType="1"/>
            </p:cNvSpPr>
            <p:nvPr/>
          </p:nvSpPr>
          <p:spPr bwMode="auto">
            <a:xfrm flipV="1">
              <a:off x="14514" y="1755"/>
              <a:ext cx="0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80" name="Line 13"/>
            <p:cNvSpPr>
              <a:spLocks noChangeShapeType="1"/>
            </p:cNvSpPr>
            <p:nvPr/>
          </p:nvSpPr>
          <p:spPr bwMode="auto">
            <a:xfrm flipH="1">
              <a:off x="12564" y="1755"/>
              <a:ext cx="19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81" name="Line 12"/>
            <p:cNvSpPr>
              <a:spLocks noChangeShapeType="1"/>
            </p:cNvSpPr>
            <p:nvPr/>
          </p:nvSpPr>
          <p:spPr bwMode="auto">
            <a:xfrm>
              <a:off x="12564" y="1755"/>
              <a:ext cx="0" cy="3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82" name="Line 11"/>
            <p:cNvSpPr>
              <a:spLocks noChangeShapeType="1"/>
            </p:cNvSpPr>
            <p:nvPr/>
          </p:nvSpPr>
          <p:spPr bwMode="auto">
            <a:xfrm>
              <a:off x="13764" y="2218"/>
              <a:ext cx="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83" name="Line 10"/>
            <p:cNvSpPr>
              <a:spLocks noChangeShapeType="1"/>
            </p:cNvSpPr>
            <p:nvPr/>
          </p:nvSpPr>
          <p:spPr bwMode="auto">
            <a:xfrm flipH="1">
              <a:off x="13764" y="2372"/>
              <a:ext cx="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84" name="Line 9"/>
            <p:cNvSpPr>
              <a:spLocks noChangeShapeType="1"/>
            </p:cNvSpPr>
            <p:nvPr/>
          </p:nvSpPr>
          <p:spPr bwMode="auto">
            <a:xfrm>
              <a:off x="13464" y="3915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85" name="Line 8"/>
            <p:cNvSpPr>
              <a:spLocks noChangeShapeType="1"/>
            </p:cNvSpPr>
            <p:nvPr/>
          </p:nvSpPr>
          <p:spPr bwMode="auto">
            <a:xfrm flipH="1">
              <a:off x="13464" y="4069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86" name="Line 7"/>
            <p:cNvSpPr>
              <a:spLocks noChangeShapeType="1"/>
            </p:cNvSpPr>
            <p:nvPr/>
          </p:nvSpPr>
          <p:spPr bwMode="auto">
            <a:xfrm>
              <a:off x="13464" y="4687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87" name="Line 6"/>
            <p:cNvSpPr>
              <a:spLocks noChangeShapeType="1"/>
            </p:cNvSpPr>
            <p:nvPr/>
          </p:nvSpPr>
          <p:spPr bwMode="auto">
            <a:xfrm flipH="1">
              <a:off x="13464" y="4841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88" name="Line 5"/>
            <p:cNvSpPr>
              <a:spLocks noChangeShapeType="1"/>
            </p:cNvSpPr>
            <p:nvPr/>
          </p:nvSpPr>
          <p:spPr bwMode="auto">
            <a:xfrm>
              <a:off x="13464" y="5458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89" name="Line 4"/>
            <p:cNvSpPr>
              <a:spLocks noChangeShapeType="1"/>
            </p:cNvSpPr>
            <p:nvPr/>
          </p:nvSpPr>
          <p:spPr bwMode="auto">
            <a:xfrm flipH="1">
              <a:off x="13464" y="5613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90" name="Line 3"/>
            <p:cNvSpPr>
              <a:spLocks noChangeShapeType="1"/>
            </p:cNvSpPr>
            <p:nvPr/>
          </p:nvSpPr>
          <p:spPr bwMode="auto">
            <a:xfrm>
              <a:off x="13764" y="6539"/>
              <a:ext cx="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91" name="Line 2"/>
            <p:cNvSpPr>
              <a:spLocks noChangeShapeType="1"/>
            </p:cNvSpPr>
            <p:nvPr/>
          </p:nvSpPr>
          <p:spPr bwMode="auto">
            <a:xfrm flipH="1">
              <a:off x="13764" y="6693"/>
              <a:ext cx="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17416" name="TextBox 69"/>
          <p:cNvSpPr txBox="1">
            <a:spLocks noChangeArrowheads="1"/>
          </p:cNvSpPr>
          <p:nvPr/>
        </p:nvSpPr>
        <p:spPr bwMode="auto">
          <a:xfrm>
            <a:off x="2792413" y="2012043"/>
            <a:ext cx="14573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200" dirty="0" smtClean="0">
                <a:solidFill>
                  <a:prstClr val="black"/>
                </a:solidFill>
              </a:rPr>
              <a:t>Mandate </a:t>
            </a:r>
            <a:r>
              <a:rPr lang="en-US" sz="1200" dirty="0">
                <a:solidFill>
                  <a:prstClr val="black"/>
                </a:solidFill>
              </a:rPr>
              <a:t>and commitment</a:t>
            </a:r>
          </a:p>
        </p:txBody>
      </p:sp>
      <p:sp>
        <p:nvSpPr>
          <p:cNvPr id="17417" name="TextBox 70"/>
          <p:cNvSpPr txBox="1">
            <a:spLocks noChangeArrowheads="1"/>
          </p:cNvSpPr>
          <p:nvPr/>
        </p:nvSpPr>
        <p:spPr bwMode="auto">
          <a:xfrm>
            <a:off x="2254250" y="5265738"/>
            <a:ext cx="20621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418" name="TextBox 73"/>
          <p:cNvSpPr txBox="1">
            <a:spLocks noChangeArrowheads="1"/>
          </p:cNvSpPr>
          <p:nvPr/>
        </p:nvSpPr>
        <p:spPr bwMode="auto">
          <a:xfrm rot="-5400000">
            <a:off x="-1067819" y="3801044"/>
            <a:ext cx="37322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ct val="0"/>
              </a:spcAft>
              <a:buFont typeface="Wingdings" pitchFamily="2" charset="2"/>
              <a:buNone/>
            </a:pPr>
            <a:r>
              <a:rPr lang="en-US" sz="1400" dirty="0" smtClean="0">
                <a:solidFill>
                  <a:prstClr val="white"/>
                </a:solidFill>
                <a:cs typeface="Times New Roman" pitchFamily="18" charset="0"/>
              </a:rPr>
              <a:t>Risk  </a:t>
            </a:r>
            <a:r>
              <a:rPr lang="en-US" sz="1400" dirty="0" smtClean="0">
                <a:solidFill>
                  <a:prstClr val="white"/>
                </a:solidFill>
                <a:cs typeface="Times New Roman" pitchFamily="18" charset="0"/>
              </a:rPr>
              <a:t>Management  </a:t>
            </a:r>
            <a:r>
              <a:rPr lang="en-US" sz="1400" dirty="0">
                <a:solidFill>
                  <a:prstClr val="white"/>
                </a:solidFill>
                <a:cs typeface="Times New Roman" pitchFamily="18" charset="0"/>
              </a:rPr>
              <a:t>Principles</a:t>
            </a:r>
          </a:p>
        </p:txBody>
      </p:sp>
      <p:sp>
        <p:nvSpPr>
          <p:cNvPr id="17419" name="TextBox 74"/>
          <p:cNvSpPr txBox="1">
            <a:spLocks noChangeArrowheads="1"/>
          </p:cNvSpPr>
          <p:nvPr/>
        </p:nvSpPr>
        <p:spPr bwMode="auto">
          <a:xfrm rot="-5400000">
            <a:off x="4020119" y="3440906"/>
            <a:ext cx="31956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ct val="0"/>
              </a:spcAft>
              <a:buFont typeface="Wingdings" pitchFamily="2" charset="2"/>
              <a:buNone/>
            </a:pPr>
            <a:r>
              <a:rPr lang="en-US" dirty="0">
                <a:solidFill>
                  <a:prstClr val="black"/>
                </a:solidFill>
                <a:cs typeface="Times New Roman" pitchFamily="18" charset="0"/>
              </a:rPr>
              <a:t>Communication and consultation</a:t>
            </a:r>
          </a:p>
        </p:txBody>
      </p:sp>
      <p:sp>
        <p:nvSpPr>
          <p:cNvPr id="17420" name="TextBox 76"/>
          <p:cNvSpPr txBox="1">
            <a:spLocks noChangeArrowheads="1"/>
          </p:cNvSpPr>
          <p:nvPr/>
        </p:nvSpPr>
        <p:spPr bwMode="auto">
          <a:xfrm rot="-5400000">
            <a:off x="7045325" y="3360738"/>
            <a:ext cx="32845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dirty="0">
                <a:solidFill>
                  <a:prstClr val="black"/>
                </a:solidFill>
                <a:cs typeface="Times New Roman" pitchFamily="18" charset="0"/>
              </a:rPr>
              <a:t>Monitoring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  <a:cs typeface="Times New Roman" pitchFamily="18" charset="0"/>
              </a:rPr>
              <a:t>and Review</a:t>
            </a:r>
          </a:p>
        </p:txBody>
      </p:sp>
      <p:sp>
        <p:nvSpPr>
          <p:cNvPr id="17421" name="Rectangle 73"/>
          <p:cNvSpPr>
            <a:spLocks noChangeArrowheads="1"/>
          </p:cNvSpPr>
          <p:nvPr/>
        </p:nvSpPr>
        <p:spPr bwMode="auto">
          <a:xfrm>
            <a:off x="6505575" y="6096000"/>
            <a:ext cx="2638425" cy="7620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lIns="45720" rIns="45720"/>
          <a:lstStyle/>
          <a:p>
            <a:pPr marL="177800" indent="-1778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5" name="Down Arrow Callout 74"/>
          <p:cNvSpPr/>
          <p:nvPr/>
        </p:nvSpPr>
        <p:spPr bwMode="auto">
          <a:xfrm>
            <a:off x="2911363" y="1140370"/>
            <a:ext cx="1187663" cy="628650"/>
          </a:xfrm>
          <a:prstGeom prst="downArrowCallou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lIns="45720" rIns="45720"/>
          <a:lstStyle/>
          <a:p>
            <a:pPr marL="177800" indent="-177800" algn="ctr">
              <a:buFont typeface="Wingdings" pitchFamily="2" charset="2"/>
              <a:buNone/>
              <a:defRPr/>
            </a:pPr>
            <a:r>
              <a:rPr lang="en-US" dirty="0">
                <a:solidFill>
                  <a:prstClr val="black"/>
                </a:solidFill>
              </a:rPr>
              <a:t>Framework</a:t>
            </a:r>
          </a:p>
        </p:txBody>
      </p:sp>
      <p:sp>
        <p:nvSpPr>
          <p:cNvPr id="76" name="Down Arrow Callout 75"/>
          <p:cNvSpPr/>
          <p:nvPr/>
        </p:nvSpPr>
        <p:spPr bwMode="auto">
          <a:xfrm>
            <a:off x="6597536" y="1160405"/>
            <a:ext cx="1211646" cy="628650"/>
          </a:xfrm>
          <a:prstGeom prst="downArrowCallou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lIns="45720" rIns="45720"/>
          <a:lstStyle/>
          <a:p>
            <a:pPr marL="177800" indent="-177800" algn="ctr">
              <a:buFont typeface="Wingdings" pitchFamily="2" charset="2"/>
              <a:buNone/>
              <a:defRPr/>
            </a:pPr>
            <a:r>
              <a:rPr lang="en-US" dirty="0">
                <a:solidFill>
                  <a:prstClr val="black"/>
                </a:solidFill>
              </a:rPr>
              <a:t>Process</a:t>
            </a:r>
          </a:p>
        </p:txBody>
      </p:sp>
      <p:sp>
        <p:nvSpPr>
          <p:cNvPr id="77" name="Down Arrow Callout 76"/>
          <p:cNvSpPr/>
          <p:nvPr/>
        </p:nvSpPr>
        <p:spPr bwMode="auto">
          <a:xfrm>
            <a:off x="314000" y="1177160"/>
            <a:ext cx="1104900" cy="651640"/>
          </a:xfrm>
          <a:prstGeom prst="downArrowCallou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lIns="45720" rIns="45720"/>
          <a:lstStyle/>
          <a:p>
            <a:pPr marL="177800" indent="-177800" algn="ctr">
              <a:buFont typeface="Wingdings" pitchFamily="2" charset="2"/>
              <a:buNone/>
              <a:defRPr/>
            </a:pPr>
            <a:r>
              <a:rPr lang="en-US" dirty="0">
                <a:solidFill>
                  <a:prstClr val="black"/>
                </a:solidFill>
              </a:rPr>
              <a:t>Principles</a:t>
            </a:r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1343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0 Imagen" descr="logo-alarys nuev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2" descr="http://www.martinsaphug.com/wp-content/uploads/2010/07/Latin-America-Political-Map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9" y="76204"/>
            <a:ext cx="1147763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42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2800" b="1" dirty="0" smtClean="0"/>
              <a:t>3- The Risk Management Process</a:t>
            </a:r>
            <a:endParaRPr lang="en-US" altLang="en-US" sz="2800" b="1" dirty="0"/>
          </a:p>
        </p:txBody>
      </p:sp>
      <p:pic>
        <p:nvPicPr>
          <p:cNvPr id="4" name="0 Imagen" descr="logo-alarys nuev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://www.martinsaphug.com/wp-content/uploads/2010/07/Latin-America-Political-Map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9" y="76204"/>
            <a:ext cx="1147763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77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81200"/>
            <a:ext cx="8991600" cy="3962400"/>
          </a:xfrm>
        </p:spPr>
        <p:txBody>
          <a:bodyPr/>
          <a:lstStyle/>
          <a:p>
            <a:pPr marL="609600" indent="-609600"/>
            <a:endParaRPr lang="es-ES" altLang="en-US" sz="2800" smtClean="0"/>
          </a:p>
          <a:p>
            <a:pPr marL="609600" indent="-609600">
              <a:buFontTx/>
              <a:buNone/>
            </a:pPr>
            <a:endParaRPr lang="es-ES" altLang="en-US" sz="2000" smtClean="0">
              <a:solidFill>
                <a:srgbClr val="000000"/>
              </a:solidFill>
            </a:endParaRPr>
          </a:p>
          <a:p>
            <a:pPr marL="609600" indent="-609600">
              <a:buFontTx/>
              <a:buAutoNum type="arabicPeriod"/>
            </a:pPr>
            <a:endParaRPr lang="es-ES" altLang="en-US" sz="2000" smtClean="0">
              <a:solidFill>
                <a:srgbClr val="000000"/>
              </a:solidFill>
            </a:endParaRPr>
          </a:p>
          <a:p>
            <a:pPr marL="609600" indent="-609600">
              <a:buFontTx/>
              <a:buNone/>
            </a:pPr>
            <a:endParaRPr lang="es-ES" altLang="en-US" sz="2000" smtClean="0">
              <a:solidFill>
                <a:srgbClr val="000000"/>
              </a:solidFill>
            </a:endParaRPr>
          </a:p>
        </p:txBody>
      </p:sp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1127125" y="3160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MX" altLang="en-US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7044" name="Text Box 6"/>
          <p:cNvSpPr txBox="1">
            <a:spLocks noChangeArrowheads="1"/>
          </p:cNvSpPr>
          <p:nvPr/>
        </p:nvSpPr>
        <p:spPr bwMode="auto">
          <a:xfrm>
            <a:off x="609600" y="533400"/>
            <a:ext cx="7696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" sz="2000" b="1" i="1" dirty="0" smtClean="0">
                <a:solidFill>
                  <a:srgbClr val="000000"/>
                </a:solidFill>
                <a:latin typeface="Arial"/>
                <a:cs typeface="Arial" charset="0"/>
              </a:rPr>
              <a:t>         </a:t>
            </a:r>
            <a:r>
              <a:rPr lang="en-US" sz="2400" b="1" i="1" dirty="0" smtClean="0">
                <a:solidFill>
                  <a:srgbClr val="000000"/>
                </a:solidFill>
                <a:latin typeface="Arial"/>
                <a:cs typeface="Arial" charset="0"/>
              </a:rPr>
              <a:t>Risk Management</a:t>
            </a:r>
            <a:endParaRPr lang="en-US" sz="2400" b="1" i="1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43984345"/>
              </p:ext>
            </p:extLst>
          </p:nvPr>
        </p:nvGraphicFramePr>
        <p:xfrm>
          <a:off x="457200" y="1600200"/>
          <a:ext cx="8229600" cy="4345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200400" y="2362200"/>
            <a:ext cx="152400" cy="685800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7" name="TextBox 9"/>
          <p:cNvSpPr txBox="1">
            <a:spLocks noChangeArrowheads="1"/>
          </p:cNvSpPr>
          <p:nvPr/>
        </p:nvSpPr>
        <p:spPr bwMode="auto">
          <a:xfrm>
            <a:off x="3581400" y="5181600"/>
            <a:ext cx="3200400" cy="338554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0000"/>
                </a:solidFill>
              </a:rPr>
              <a:t>Criteria: Risk Tolerance</a:t>
            </a:r>
            <a:endParaRPr lang="en-US" altLang="en-US" sz="1600" b="1" dirty="0">
              <a:solidFill>
                <a:srgbClr val="000000"/>
              </a:solidFill>
            </a:endParaRPr>
          </a:p>
        </p:txBody>
      </p:sp>
      <p:sp>
        <p:nvSpPr>
          <p:cNvPr id="35848" name="TextBox 5"/>
          <p:cNvSpPr txBox="1">
            <a:spLocks noChangeArrowheads="1"/>
          </p:cNvSpPr>
          <p:nvPr/>
        </p:nvSpPr>
        <p:spPr bwMode="auto">
          <a:xfrm>
            <a:off x="1667939" y="1981200"/>
            <a:ext cx="2334677" cy="338554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0000"/>
                </a:solidFill>
              </a:rPr>
              <a:t>Criteria: Risk Appetite</a:t>
            </a:r>
            <a:endParaRPr lang="en-US" altLang="en-US" sz="1600" b="1" dirty="0">
              <a:solidFill>
                <a:srgbClr val="00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5486400" y="4419600"/>
            <a:ext cx="381000" cy="666750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0 Imagen" descr="logo-alarys nuev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http://www.martinsaphug.com/wp-content/uploads/2010/07/Latin-America-Political-Map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9" y="76204"/>
            <a:ext cx="1147763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768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altLang="en-US" sz="2800" b="1" dirty="0"/>
              <a:t>Table of Contents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438400"/>
            <a:ext cx="8763002" cy="3048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en-US" sz="2400" dirty="0" smtClean="0"/>
              <a:t>Risk</a:t>
            </a:r>
            <a:endParaRPr lang="en-US" altLang="en-US" sz="2400" dirty="0" smtClean="0"/>
          </a:p>
          <a:p>
            <a:pPr marL="0" indent="0">
              <a:buNone/>
            </a:pPr>
            <a:endParaRPr lang="en-US" altLang="en-US" sz="2400" dirty="0"/>
          </a:p>
          <a:p>
            <a:pPr marL="457200" indent="-457200">
              <a:buFont typeface="+mj-lt"/>
              <a:buAutoNum type="arabicPeriod" startAt="2"/>
            </a:pPr>
            <a:r>
              <a:rPr lang="en-US" altLang="en-US" sz="2400" dirty="0" smtClean="0"/>
              <a:t>Risk Management</a:t>
            </a:r>
            <a:endParaRPr lang="en-US" altLang="en-US" sz="2400" dirty="0" smtClean="0"/>
          </a:p>
          <a:p>
            <a:pPr marL="0" indent="0">
              <a:buNone/>
            </a:pPr>
            <a:endParaRPr lang="en-US" altLang="en-US" sz="2400" dirty="0"/>
          </a:p>
          <a:p>
            <a:pPr marL="457200" indent="-457200">
              <a:buFont typeface="+mj-lt"/>
              <a:buAutoNum type="arabicPeriod" startAt="3"/>
            </a:pPr>
            <a:r>
              <a:rPr lang="en-US" altLang="en-US" sz="2400" dirty="0" smtClean="0"/>
              <a:t>The Risk Management Process </a:t>
            </a:r>
            <a:endParaRPr lang="en-US" altLang="en-US" sz="2400" dirty="0"/>
          </a:p>
        </p:txBody>
      </p:sp>
      <p:pic>
        <p:nvPicPr>
          <p:cNvPr id="4" name="0 Imagen" descr="logo-alarys nuev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://www.martinsaphug.com/wp-content/uploads/2010/07/Latin-America-Political-Map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9" y="76204"/>
            <a:ext cx="1147763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96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09600" y="609600"/>
            <a:ext cx="8093075" cy="173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s-ES" altLang="en-US" sz="4400" b="1"/>
          </a:p>
          <a:p>
            <a:pPr eaLnBrk="1" hangingPunct="1"/>
            <a:endParaRPr lang="es-ES" altLang="en-US" sz="2800" b="1"/>
          </a:p>
          <a:p>
            <a:pPr eaLnBrk="1" hangingPunct="1"/>
            <a:endParaRPr lang="es-ES" altLang="en-US" sz="3600" b="1" i="1">
              <a:latin typeface="Times New Roman" pitchFamily="18" charset="0"/>
            </a:endParaRP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2590800" y="1981200"/>
            <a:ext cx="3581400" cy="3048000"/>
          </a:xfrm>
          <a:prstGeom prst="rightArrow">
            <a:avLst>
              <a:gd name="adj1" fmla="val 50000"/>
              <a:gd name="adj2" fmla="val 25001"/>
            </a:avLst>
          </a:prstGeom>
          <a:solidFill>
            <a:srgbClr val="FF99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n-US" sz="1800" b="1" dirty="0"/>
              <a:t>    </a:t>
            </a:r>
            <a:r>
              <a:rPr lang="es-ES" altLang="en-US" sz="1800" b="1" dirty="0" smtClean="0"/>
              <a:t>   </a:t>
            </a:r>
            <a:r>
              <a:rPr lang="en-US" altLang="en-US" sz="1800" b="1" dirty="0" smtClean="0"/>
              <a:t>Risk Transformation</a:t>
            </a:r>
          </a:p>
          <a:p>
            <a:pPr eaLnBrk="1" hangingPunct="1"/>
            <a:endParaRPr lang="en-US" altLang="en-US" sz="800" b="1" dirty="0" smtClean="0"/>
          </a:p>
          <a:p>
            <a:pPr eaLnBrk="1" hangingPunct="1"/>
            <a:r>
              <a:rPr lang="en-US" altLang="en-US" sz="1400" b="1" dirty="0" smtClean="0"/>
              <a:t>     </a:t>
            </a:r>
            <a:r>
              <a:rPr lang="en-US" altLang="en-US" sz="1100" b="1" dirty="0" smtClean="0"/>
              <a:t>(criteria: Risk Appetite &amp; Risk Tolerance)</a:t>
            </a:r>
            <a:endParaRPr lang="en-US" altLang="en-US" sz="1100" b="1" dirty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3124200"/>
            <a:ext cx="3962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3600" b="1" dirty="0"/>
              <a:t>  </a:t>
            </a:r>
            <a:r>
              <a:rPr lang="en-US" altLang="en-US" sz="3600" b="1" dirty="0" smtClean="0"/>
              <a:t>  </a:t>
            </a:r>
            <a:r>
              <a:rPr lang="en-US" altLang="en-US" sz="2000" b="1" dirty="0" smtClean="0"/>
              <a:t>Inherent Risk</a:t>
            </a:r>
            <a:endParaRPr lang="en-US" altLang="en-US" sz="2000" b="1" dirty="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410200" y="3352800"/>
            <a:ext cx="3505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s-ES" altLang="en-US" sz="2000" b="1" dirty="0"/>
              <a:t>            </a:t>
            </a:r>
            <a:r>
              <a:rPr lang="en-US" altLang="en-US" sz="2000" b="1" dirty="0" smtClean="0"/>
              <a:t>Residual Risk </a:t>
            </a:r>
            <a:endParaRPr lang="en-US" altLang="en-US" sz="2000" b="1" dirty="0"/>
          </a:p>
        </p:txBody>
      </p:sp>
      <p:pic>
        <p:nvPicPr>
          <p:cNvPr id="19" name="0 Imagen" descr="logo-alarys nuev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://www.martinsaphug.com/wp-content/uploads/2010/07/Latin-America-Political-Map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9" y="76204"/>
            <a:ext cx="1147763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484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 rot="10800000" flipV="1">
            <a:off x="2971800" y="1522413"/>
            <a:ext cx="58769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s-ES" altLang="en-US" sz="3000" b="1">
              <a:solidFill>
                <a:srgbClr val="000000"/>
              </a:solidFill>
              <a:latin typeface="Arial" charset="0"/>
            </a:endParaRPr>
          </a:p>
          <a:p>
            <a:pPr eaLnBrk="1" hangingPunct="1"/>
            <a:endParaRPr lang="es-ES" altLang="en-US" sz="3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4251325" y="3236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Arial" charset="0"/>
            </a:endParaRP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2117725" y="34655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Arial" charset="0"/>
            </a:endParaRPr>
          </a:p>
        </p:txBody>
      </p:sp>
      <p:pic>
        <p:nvPicPr>
          <p:cNvPr id="15365" name="Picture 6" descr="RISK_CU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590800"/>
            <a:ext cx="38100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0" y="304800"/>
            <a:ext cx="91440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 b="1" dirty="0" smtClean="0"/>
              <a:t>                   COSO-Enterprise Risk Management Integrated Framework-2004 </a:t>
            </a:r>
          </a:p>
          <a:p>
            <a:pPr algn="ctr" eaLnBrk="1" hangingPunct="1"/>
            <a:r>
              <a:rPr lang="en-US" altLang="en-US" sz="1400" b="1" dirty="0" smtClean="0"/>
              <a:t>          (The Committee of Sponsoring Organizations of the Treadway Commission)</a:t>
            </a:r>
            <a:endParaRPr lang="en-US" altLang="en-US" sz="1400" b="1" dirty="0"/>
          </a:p>
        </p:txBody>
      </p:sp>
      <p:pic>
        <p:nvPicPr>
          <p:cNvPr id="7" name="0 Imagen" descr="logo-alarys nuev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://www.martinsaphug.com/wp-content/uploads/2010/07/Latin-America-Political-Map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9" y="76204"/>
            <a:ext cx="1147763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Left Brace 1"/>
          <p:cNvSpPr/>
          <p:nvPr/>
        </p:nvSpPr>
        <p:spPr bwMode="auto">
          <a:xfrm>
            <a:off x="3108325" y="3236914"/>
            <a:ext cx="320675" cy="2478086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 w="57150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267200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Risk Management Process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0747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61458-F61B-4A4A-B3CF-DFAE7E0C172B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7411" name="Slide Number Placeholder 3"/>
          <p:cNvSpPr txBox="1">
            <a:spLocks noGrp="1"/>
          </p:cNvSpPr>
          <p:nvPr/>
        </p:nvSpPr>
        <p:spPr bwMode="auto">
          <a:xfrm>
            <a:off x="233363" y="6424613"/>
            <a:ext cx="185737" cy="219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spcAft>
                <a:spcPct val="0"/>
              </a:spcAft>
            </a:pPr>
            <a:fld id="{92D7CAC0-8A6B-415A-8285-034DA2A141F1}" type="slidenum">
              <a:rPr lang="en-US" sz="900">
                <a:solidFill>
                  <a:srgbClr val="3A5FC6"/>
                </a:solidFill>
              </a:rPr>
              <a:pPr>
                <a:spcAft>
                  <a:spcPct val="0"/>
                </a:spcAft>
              </a:pPr>
              <a:t>22</a:t>
            </a:fld>
            <a:endParaRPr lang="en-US" sz="900" dirty="0">
              <a:solidFill>
                <a:srgbClr val="3A5FC6"/>
              </a:solidFill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7363" y="152400"/>
            <a:ext cx="8204200" cy="7635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ISO 31000: 2009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Risk Management – Principles and guidelines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8938" y="1300163"/>
            <a:ext cx="8204200" cy="474345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endParaRPr lang="en-US" b="0" dirty="0" smtClean="0"/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endParaRPr lang="en-US" b="0" dirty="0" smtClean="0"/>
          </a:p>
          <a:p>
            <a:pPr eaLnBrk="1" hangingPunct="1">
              <a:lnSpc>
                <a:spcPct val="100000"/>
              </a:lnSpc>
            </a:pPr>
            <a:endParaRPr lang="en-US" b="0" dirty="0" smtClean="0"/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endParaRPr lang="en-US" b="0" dirty="0" smtClean="0"/>
          </a:p>
          <a:p>
            <a:pPr eaLnBrk="1" hangingPunct="1">
              <a:lnSpc>
                <a:spcPct val="100000"/>
              </a:lnSpc>
            </a:pPr>
            <a:endParaRPr lang="en-US" b="0" dirty="0" smtClean="0"/>
          </a:p>
        </p:txBody>
      </p:sp>
      <p:sp>
        <p:nvSpPr>
          <p:cNvPr id="17414" name="Rectangle 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45720" rIns="45720" anchor="ctr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411163" y="1839913"/>
            <a:ext cx="8732837" cy="4519612"/>
            <a:chOff x="2902" y="1446"/>
            <a:chExt cx="12362" cy="7253"/>
          </a:xfrm>
        </p:grpSpPr>
        <p:sp>
          <p:nvSpPr>
            <p:cNvPr id="17432" name="AutoShape 61"/>
            <p:cNvSpPr>
              <a:spLocks noChangeAspect="1" noChangeArrowheads="1" noTextEdit="1"/>
            </p:cNvSpPr>
            <p:nvPr/>
          </p:nvSpPr>
          <p:spPr bwMode="auto">
            <a:xfrm>
              <a:off x="3114" y="1446"/>
              <a:ext cx="12150" cy="7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33" name="Line 60"/>
            <p:cNvSpPr>
              <a:spLocks noChangeShapeType="1"/>
            </p:cNvSpPr>
            <p:nvPr/>
          </p:nvSpPr>
          <p:spPr bwMode="auto">
            <a:xfrm>
              <a:off x="8064" y="5458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593" name="Rectangle 59"/>
            <p:cNvSpPr>
              <a:spLocks noChangeArrowheads="1"/>
            </p:cNvSpPr>
            <p:nvPr/>
          </p:nvSpPr>
          <p:spPr bwMode="auto">
            <a:xfrm>
              <a:off x="2902" y="1600"/>
              <a:ext cx="1090" cy="663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scene3d>
              <a:camera prst="obliqueTopLeft"/>
              <a:lightRig rig="threePt" dir="t"/>
            </a:scene3d>
            <a:sp3d extrusionH="76200">
              <a:extrusionClr>
                <a:srgbClr val="F5DF95"/>
              </a:extrusionClr>
            </a:sp3d>
          </p:spPr>
          <p:txBody>
            <a:bodyPr/>
            <a:lstStyle/>
            <a:p>
              <a:pPr algn="ctr">
                <a:spcAft>
                  <a:spcPct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Arial" charset="0"/>
                  <a:cs typeface="Times New Roman" pitchFamily="18" charset="0"/>
                </a:rPr>
                <a:t> </a:t>
              </a:r>
              <a:endParaRPr lang="en-US" sz="7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  <a:p>
              <a:pPr eaLnBrk="0" hangingPunct="0"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594" name="Rectangle 58"/>
            <p:cNvSpPr>
              <a:spLocks noChangeArrowheads="1"/>
            </p:cNvSpPr>
            <p:nvPr/>
          </p:nvSpPr>
          <p:spPr bwMode="auto">
            <a:xfrm>
              <a:off x="4635" y="1615"/>
              <a:ext cx="4767" cy="6636"/>
            </a:xfrm>
            <a:prstGeom prst="rect">
              <a:avLst/>
            </a:prstGeom>
            <a:solidFill>
              <a:srgbClr val="AEB64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extrusionH="76200" contourW="12700">
              <a:extrusionClr>
                <a:schemeClr val="tx2">
                  <a:lumMod val="40000"/>
                  <a:lumOff val="60000"/>
                </a:schemeClr>
              </a:extrusionClr>
              <a:contourClr>
                <a:schemeClr val="tx2">
                  <a:lumMod val="40000"/>
                  <a:lumOff val="60000"/>
                </a:schemeClr>
              </a:contourClr>
            </a:sp3d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438" name="AutoShape 57"/>
            <p:cNvSpPr>
              <a:spLocks noChangeArrowheads="1"/>
            </p:cNvSpPr>
            <p:nvPr/>
          </p:nvSpPr>
          <p:spPr bwMode="auto">
            <a:xfrm flipV="1">
              <a:off x="6341" y="1755"/>
              <a:ext cx="1800" cy="617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39" name="Rectangle 56"/>
            <p:cNvSpPr>
              <a:spLocks noChangeArrowheads="1"/>
            </p:cNvSpPr>
            <p:nvPr/>
          </p:nvSpPr>
          <p:spPr bwMode="auto">
            <a:xfrm>
              <a:off x="6293" y="2755"/>
              <a:ext cx="1800" cy="10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cs typeface="Times New Roman" pitchFamily="18" charset="0"/>
                </a:rPr>
                <a:t>Design of framework for managing risk</a:t>
              </a:r>
              <a:endParaRPr 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7440" name="Rectangle 55"/>
            <p:cNvSpPr>
              <a:spLocks noChangeArrowheads="1"/>
            </p:cNvSpPr>
            <p:nvPr/>
          </p:nvSpPr>
          <p:spPr bwMode="auto">
            <a:xfrm>
              <a:off x="4805" y="4098"/>
              <a:ext cx="1548" cy="12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cs typeface="Times New Roman" pitchFamily="18" charset="0"/>
                </a:rPr>
                <a:t>Continual improvement of the framework</a:t>
              </a:r>
              <a:endParaRPr 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7441" name="Rectangle 54"/>
            <p:cNvSpPr>
              <a:spLocks noChangeArrowheads="1"/>
            </p:cNvSpPr>
            <p:nvPr/>
          </p:nvSpPr>
          <p:spPr bwMode="auto">
            <a:xfrm>
              <a:off x="7682" y="4081"/>
              <a:ext cx="1580" cy="12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cs typeface="Times New Roman" pitchFamily="18" charset="0"/>
                </a:rPr>
                <a:t>Implementing risk management</a:t>
              </a:r>
              <a:endParaRPr 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7442" name="Rectangle 53"/>
            <p:cNvSpPr>
              <a:spLocks noChangeArrowheads="1"/>
            </p:cNvSpPr>
            <p:nvPr/>
          </p:nvSpPr>
          <p:spPr bwMode="auto">
            <a:xfrm>
              <a:off x="6414" y="6010"/>
              <a:ext cx="1650" cy="9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cs typeface="Times New Roman" pitchFamily="18" charset="0"/>
                </a:rPr>
                <a:t>Monitoring and review of the framework</a:t>
              </a:r>
              <a:endParaRPr 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7443" name="Rectangle 51"/>
            <p:cNvSpPr>
              <a:spLocks noChangeArrowheads="1"/>
            </p:cNvSpPr>
            <p:nvPr/>
          </p:nvSpPr>
          <p:spPr bwMode="auto">
            <a:xfrm>
              <a:off x="9839" y="1600"/>
              <a:ext cx="5100" cy="6636"/>
            </a:xfrm>
            <a:prstGeom prst="rect">
              <a:avLst/>
            </a:prstGeom>
            <a:solidFill>
              <a:srgbClr val="99FF99"/>
            </a:solidFill>
            <a:ln w="9525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44" name="Rectangle 50"/>
            <p:cNvSpPr>
              <a:spLocks noChangeArrowheads="1"/>
            </p:cNvSpPr>
            <p:nvPr/>
          </p:nvSpPr>
          <p:spPr bwMode="auto">
            <a:xfrm>
              <a:off x="10153" y="1909"/>
              <a:ext cx="761" cy="49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45" name="Rectangle 49"/>
            <p:cNvSpPr>
              <a:spLocks noChangeArrowheads="1"/>
            </p:cNvSpPr>
            <p:nvPr/>
          </p:nvSpPr>
          <p:spPr bwMode="auto">
            <a:xfrm>
              <a:off x="14214" y="1909"/>
              <a:ext cx="600" cy="4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46" name="Rectangle 48"/>
            <p:cNvSpPr>
              <a:spLocks noChangeArrowheads="1"/>
            </p:cNvSpPr>
            <p:nvPr/>
          </p:nvSpPr>
          <p:spPr bwMode="auto">
            <a:xfrm>
              <a:off x="11364" y="2063"/>
              <a:ext cx="2400" cy="6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cs typeface="Times New Roman" pitchFamily="18" charset="0"/>
                </a:rPr>
                <a:t>Establishing the context</a:t>
              </a:r>
              <a:endParaRPr lang="en-US" sz="1200" dirty="0">
                <a:solidFill>
                  <a:prstClr val="black"/>
                </a:solidFill>
              </a:endParaRPr>
            </a:p>
            <a:p>
              <a:pPr eaLnBrk="0" hangingPunct="0"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47" name="Rectangle 47"/>
            <p:cNvSpPr>
              <a:spLocks noChangeArrowheads="1"/>
            </p:cNvSpPr>
            <p:nvPr/>
          </p:nvSpPr>
          <p:spPr bwMode="auto">
            <a:xfrm>
              <a:off x="11364" y="2835"/>
              <a:ext cx="2400" cy="32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48" name="Rectangle 46"/>
            <p:cNvSpPr>
              <a:spLocks noChangeArrowheads="1"/>
            </p:cNvSpPr>
            <p:nvPr/>
          </p:nvSpPr>
          <p:spPr bwMode="auto">
            <a:xfrm>
              <a:off x="11364" y="6384"/>
              <a:ext cx="2400" cy="4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cs typeface="Times New Roman" pitchFamily="18" charset="0"/>
                </a:rPr>
                <a:t>Risk treatment</a:t>
              </a:r>
              <a:endParaRPr lang="en-US" sz="1200" dirty="0">
                <a:solidFill>
                  <a:prstClr val="black"/>
                </a:solidFill>
              </a:endParaRPr>
            </a:p>
            <a:p>
              <a:pPr eaLnBrk="0" hangingPunct="0"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49" name="Rectangle 45"/>
            <p:cNvSpPr>
              <a:spLocks noChangeArrowheads="1"/>
            </p:cNvSpPr>
            <p:nvPr/>
          </p:nvSpPr>
          <p:spPr bwMode="auto">
            <a:xfrm>
              <a:off x="11664" y="3559"/>
              <a:ext cx="1800" cy="6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cs typeface="Times New Roman" pitchFamily="18" charset="0"/>
                </a:rPr>
                <a:t>Risk identification</a:t>
              </a:r>
              <a:endParaRPr lang="en-US" sz="1200" dirty="0">
                <a:solidFill>
                  <a:prstClr val="black"/>
                </a:solidFill>
              </a:endParaRPr>
            </a:p>
            <a:p>
              <a:pPr eaLnBrk="0" hangingPunct="0"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50" name="Rectangle 44"/>
            <p:cNvSpPr>
              <a:spLocks noChangeArrowheads="1"/>
            </p:cNvSpPr>
            <p:nvPr/>
          </p:nvSpPr>
          <p:spPr bwMode="auto">
            <a:xfrm>
              <a:off x="11664" y="4532"/>
              <a:ext cx="1800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cs typeface="Times New Roman" pitchFamily="18" charset="0"/>
                </a:rPr>
                <a:t>Risk analysis</a:t>
              </a:r>
              <a:endParaRPr 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7451" name="Rectangle 43"/>
            <p:cNvSpPr>
              <a:spLocks noChangeArrowheads="1"/>
            </p:cNvSpPr>
            <p:nvPr/>
          </p:nvSpPr>
          <p:spPr bwMode="auto">
            <a:xfrm>
              <a:off x="11664" y="5304"/>
              <a:ext cx="1800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cs typeface="Times New Roman" pitchFamily="18" charset="0"/>
                </a:rPr>
                <a:t>Risk evaluation</a:t>
              </a:r>
              <a:endParaRPr lang="en-US" sz="1200" dirty="0">
                <a:solidFill>
                  <a:prstClr val="black"/>
                </a:solidFill>
              </a:endParaRPr>
            </a:p>
            <a:p>
              <a:pPr eaLnBrk="0" hangingPunct="0"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52" name="Rectangle 41"/>
            <p:cNvSpPr>
              <a:spLocks noChangeArrowheads="1"/>
            </p:cNvSpPr>
            <p:nvPr/>
          </p:nvSpPr>
          <p:spPr bwMode="auto">
            <a:xfrm>
              <a:off x="11514" y="2989"/>
              <a:ext cx="2100" cy="4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cs typeface="Times New Roman" pitchFamily="18" charset="0"/>
                </a:rPr>
                <a:t>Risk assessment</a:t>
              </a:r>
              <a:endParaRPr 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7453" name="Line 40"/>
            <p:cNvSpPr>
              <a:spLocks noChangeShapeType="1"/>
            </p:cNvSpPr>
            <p:nvPr/>
          </p:nvSpPr>
          <p:spPr bwMode="auto">
            <a:xfrm flipV="1">
              <a:off x="4058" y="2053"/>
              <a:ext cx="2308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54" name="Line 39"/>
            <p:cNvSpPr>
              <a:spLocks noChangeShapeType="1"/>
            </p:cNvSpPr>
            <p:nvPr/>
          </p:nvSpPr>
          <p:spPr bwMode="auto">
            <a:xfrm>
              <a:off x="7164" y="2372"/>
              <a:ext cx="0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55" name="Line 38"/>
            <p:cNvSpPr>
              <a:spLocks noChangeShapeType="1"/>
            </p:cNvSpPr>
            <p:nvPr/>
          </p:nvSpPr>
          <p:spPr bwMode="auto">
            <a:xfrm flipV="1">
              <a:off x="7464" y="2372"/>
              <a:ext cx="0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56" name="Line 37"/>
            <p:cNvSpPr>
              <a:spLocks noChangeShapeType="1"/>
            </p:cNvSpPr>
            <p:nvPr/>
          </p:nvSpPr>
          <p:spPr bwMode="auto">
            <a:xfrm>
              <a:off x="8104" y="3428"/>
              <a:ext cx="418" cy="6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57" name="Line 36"/>
            <p:cNvSpPr>
              <a:spLocks noChangeShapeType="1"/>
            </p:cNvSpPr>
            <p:nvPr/>
          </p:nvSpPr>
          <p:spPr bwMode="auto">
            <a:xfrm flipV="1">
              <a:off x="5676" y="3098"/>
              <a:ext cx="644" cy="9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58" name="Line 35"/>
            <p:cNvSpPr>
              <a:spLocks noChangeShapeType="1"/>
            </p:cNvSpPr>
            <p:nvPr/>
          </p:nvSpPr>
          <p:spPr bwMode="auto">
            <a:xfrm flipH="1">
              <a:off x="8064" y="5293"/>
              <a:ext cx="377" cy="7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59" name="Line 34"/>
            <p:cNvSpPr>
              <a:spLocks noChangeShapeType="1"/>
            </p:cNvSpPr>
            <p:nvPr/>
          </p:nvSpPr>
          <p:spPr bwMode="auto">
            <a:xfrm flipH="1" flipV="1">
              <a:off x="5814" y="5364"/>
              <a:ext cx="600" cy="9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60" name="Line 33"/>
            <p:cNvSpPr>
              <a:spLocks noChangeShapeType="1"/>
            </p:cNvSpPr>
            <p:nvPr/>
          </p:nvSpPr>
          <p:spPr bwMode="auto">
            <a:xfrm flipV="1">
              <a:off x="9264" y="4532"/>
              <a:ext cx="53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61" name="Line 32"/>
            <p:cNvSpPr>
              <a:spLocks noChangeShapeType="1"/>
            </p:cNvSpPr>
            <p:nvPr/>
          </p:nvSpPr>
          <p:spPr bwMode="auto">
            <a:xfrm>
              <a:off x="10914" y="2218"/>
              <a:ext cx="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62" name="Line 31"/>
            <p:cNvSpPr>
              <a:spLocks noChangeShapeType="1"/>
            </p:cNvSpPr>
            <p:nvPr/>
          </p:nvSpPr>
          <p:spPr bwMode="auto">
            <a:xfrm flipH="1">
              <a:off x="10914" y="2372"/>
              <a:ext cx="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63" name="Line 30"/>
            <p:cNvSpPr>
              <a:spLocks noChangeShapeType="1"/>
            </p:cNvSpPr>
            <p:nvPr/>
          </p:nvSpPr>
          <p:spPr bwMode="auto">
            <a:xfrm>
              <a:off x="10914" y="3915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64" name="Line 29"/>
            <p:cNvSpPr>
              <a:spLocks noChangeShapeType="1"/>
            </p:cNvSpPr>
            <p:nvPr/>
          </p:nvSpPr>
          <p:spPr bwMode="auto">
            <a:xfrm flipH="1">
              <a:off x="10914" y="4069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65" name="Line 28"/>
            <p:cNvSpPr>
              <a:spLocks noChangeShapeType="1"/>
            </p:cNvSpPr>
            <p:nvPr/>
          </p:nvSpPr>
          <p:spPr bwMode="auto">
            <a:xfrm>
              <a:off x="10914" y="4687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66" name="Line 27"/>
            <p:cNvSpPr>
              <a:spLocks noChangeShapeType="1"/>
            </p:cNvSpPr>
            <p:nvPr/>
          </p:nvSpPr>
          <p:spPr bwMode="auto">
            <a:xfrm flipH="1">
              <a:off x="10914" y="4841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67" name="Line 26"/>
            <p:cNvSpPr>
              <a:spLocks noChangeShapeType="1"/>
            </p:cNvSpPr>
            <p:nvPr/>
          </p:nvSpPr>
          <p:spPr bwMode="auto">
            <a:xfrm>
              <a:off x="10914" y="5458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68" name="Line 25"/>
            <p:cNvSpPr>
              <a:spLocks noChangeShapeType="1"/>
            </p:cNvSpPr>
            <p:nvPr/>
          </p:nvSpPr>
          <p:spPr bwMode="auto">
            <a:xfrm flipH="1">
              <a:off x="10914" y="5613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69" name="Line 24"/>
            <p:cNvSpPr>
              <a:spLocks noChangeShapeType="1"/>
            </p:cNvSpPr>
            <p:nvPr/>
          </p:nvSpPr>
          <p:spPr bwMode="auto">
            <a:xfrm>
              <a:off x="10914" y="6539"/>
              <a:ext cx="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70" name="Line 23"/>
            <p:cNvSpPr>
              <a:spLocks noChangeShapeType="1"/>
            </p:cNvSpPr>
            <p:nvPr/>
          </p:nvSpPr>
          <p:spPr bwMode="auto">
            <a:xfrm>
              <a:off x="11364" y="6693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71" name="Line 22"/>
            <p:cNvSpPr>
              <a:spLocks noChangeShapeType="1"/>
            </p:cNvSpPr>
            <p:nvPr/>
          </p:nvSpPr>
          <p:spPr bwMode="auto">
            <a:xfrm flipH="1">
              <a:off x="10914" y="6693"/>
              <a:ext cx="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72" name="Line 21"/>
            <p:cNvSpPr>
              <a:spLocks noChangeShapeType="1"/>
            </p:cNvSpPr>
            <p:nvPr/>
          </p:nvSpPr>
          <p:spPr bwMode="auto">
            <a:xfrm flipH="1">
              <a:off x="12549" y="2711"/>
              <a:ext cx="1" cy="8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73" name="Line 20"/>
            <p:cNvSpPr>
              <a:spLocks noChangeShapeType="1"/>
            </p:cNvSpPr>
            <p:nvPr/>
          </p:nvSpPr>
          <p:spPr bwMode="auto">
            <a:xfrm>
              <a:off x="12564" y="4224"/>
              <a:ext cx="0" cy="3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74" name="Line 19"/>
            <p:cNvSpPr>
              <a:spLocks noChangeShapeType="1"/>
            </p:cNvSpPr>
            <p:nvPr/>
          </p:nvSpPr>
          <p:spPr bwMode="auto">
            <a:xfrm>
              <a:off x="12564" y="4995"/>
              <a:ext cx="0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75" name="Line 18"/>
            <p:cNvSpPr>
              <a:spLocks noChangeShapeType="1"/>
            </p:cNvSpPr>
            <p:nvPr/>
          </p:nvSpPr>
          <p:spPr bwMode="auto">
            <a:xfrm>
              <a:off x="12564" y="5767"/>
              <a:ext cx="0" cy="6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76" name="Line 17"/>
            <p:cNvSpPr>
              <a:spLocks noChangeShapeType="1"/>
            </p:cNvSpPr>
            <p:nvPr/>
          </p:nvSpPr>
          <p:spPr bwMode="auto">
            <a:xfrm>
              <a:off x="12564" y="6847"/>
              <a:ext cx="0" cy="4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77" name="Line 16"/>
            <p:cNvSpPr>
              <a:spLocks noChangeShapeType="1"/>
            </p:cNvSpPr>
            <p:nvPr/>
          </p:nvSpPr>
          <p:spPr bwMode="auto">
            <a:xfrm>
              <a:off x="12564" y="7310"/>
              <a:ext cx="19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78" name="Line 15"/>
            <p:cNvSpPr>
              <a:spLocks noChangeShapeType="1"/>
            </p:cNvSpPr>
            <p:nvPr/>
          </p:nvSpPr>
          <p:spPr bwMode="auto">
            <a:xfrm flipV="1">
              <a:off x="14514" y="6847"/>
              <a:ext cx="0" cy="4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79" name="Line 14"/>
            <p:cNvSpPr>
              <a:spLocks noChangeShapeType="1"/>
            </p:cNvSpPr>
            <p:nvPr/>
          </p:nvSpPr>
          <p:spPr bwMode="auto">
            <a:xfrm flipV="1">
              <a:off x="14514" y="1755"/>
              <a:ext cx="0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80" name="Line 13"/>
            <p:cNvSpPr>
              <a:spLocks noChangeShapeType="1"/>
            </p:cNvSpPr>
            <p:nvPr/>
          </p:nvSpPr>
          <p:spPr bwMode="auto">
            <a:xfrm flipH="1">
              <a:off x="12564" y="1755"/>
              <a:ext cx="19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81" name="Line 12"/>
            <p:cNvSpPr>
              <a:spLocks noChangeShapeType="1"/>
            </p:cNvSpPr>
            <p:nvPr/>
          </p:nvSpPr>
          <p:spPr bwMode="auto">
            <a:xfrm>
              <a:off x="12564" y="1755"/>
              <a:ext cx="0" cy="3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82" name="Line 11"/>
            <p:cNvSpPr>
              <a:spLocks noChangeShapeType="1"/>
            </p:cNvSpPr>
            <p:nvPr/>
          </p:nvSpPr>
          <p:spPr bwMode="auto">
            <a:xfrm>
              <a:off x="13764" y="2218"/>
              <a:ext cx="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83" name="Line 10"/>
            <p:cNvSpPr>
              <a:spLocks noChangeShapeType="1"/>
            </p:cNvSpPr>
            <p:nvPr/>
          </p:nvSpPr>
          <p:spPr bwMode="auto">
            <a:xfrm flipH="1">
              <a:off x="13764" y="2372"/>
              <a:ext cx="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84" name="Line 9"/>
            <p:cNvSpPr>
              <a:spLocks noChangeShapeType="1"/>
            </p:cNvSpPr>
            <p:nvPr/>
          </p:nvSpPr>
          <p:spPr bwMode="auto">
            <a:xfrm>
              <a:off x="13464" y="3915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85" name="Line 8"/>
            <p:cNvSpPr>
              <a:spLocks noChangeShapeType="1"/>
            </p:cNvSpPr>
            <p:nvPr/>
          </p:nvSpPr>
          <p:spPr bwMode="auto">
            <a:xfrm flipH="1">
              <a:off x="13464" y="4069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86" name="Line 7"/>
            <p:cNvSpPr>
              <a:spLocks noChangeShapeType="1"/>
            </p:cNvSpPr>
            <p:nvPr/>
          </p:nvSpPr>
          <p:spPr bwMode="auto">
            <a:xfrm>
              <a:off x="13464" y="4687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87" name="Line 6"/>
            <p:cNvSpPr>
              <a:spLocks noChangeShapeType="1"/>
            </p:cNvSpPr>
            <p:nvPr/>
          </p:nvSpPr>
          <p:spPr bwMode="auto">
            <a:xfrm flipH="1">
              <a:off x="13464" y="4841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88" name="Line 5"/>
            <p:cNvSpPr>
              <a:spLocks noChangeShapeType="1"/>
            </p:cNvSpPr>
            <p:nvPr/>
          </p:nvSpPr>
          <p:spPr bwMode="auto">
            <a:xfrm>
              <a:off x="13464" y="5458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89" name="Line 4"/>
            <p:cNvSpPr>
              <a:spLocks noChangeShapeType="1"/>
            </p:cNvSpPr>
            <p:nvPr/>
          </p:nvSpPr>
          <p:spPr bwMode="auto">
            <a:xfrm flipH="1">
              <a:off x="13464" y="5613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90" name="Line 3"/>
            <p:cNvSpPr>
              <a:spLocks noChangeShapeType="1"/>
            </p:cNvSpPr>
            <p:nvPr/>
          </p:nvSpPr>
          <p:spPr bwMode="auto">
            <a:xfrm>
              <a:off x="13764" y="6539"/>
              <a:ext cx="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91" name="Line 2"/>
            <p:cNvSpPr>
              <a:spLocks noChangeShapeType="1"/>
            </p:cNvSpPr>
            <p:nvPr/>
          </p:nvSpPr>
          <p:spPr bwMode="auto">
            <a:xfrm flipH="1">
              <a:off x="13764" y="6693"/>
              <a:ext cx="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17416" name="TextBox 69"/>
          <p:cNvSpPr txBox="1">
            <a:spLocks noChangeArrowheads="1"/>
          </p:cNvSpPr>
          <p:nvPr/>
        </p:nvSpPr>
        <p:spPr bwMode="auto">
          <a:xfrm>
            <a:off x="2792413" y="2012043"/>
            <a:ext cx="14573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200" dirty="0" smtClean="0">
                <a:solidFill>
                  <a:prstClr val="black"/>
                </a:solidFill>
              </a:rPr>
              <a:t>Mandate </a:t>
            </a:r>
            <a:r>
              <a:rPr lang="en-US" sz="1200" dirty="0">
                <a:solidFill>
                  <a:prstClr val="black"/>
                </a:solidFill>
              </a:rPr>
              <a:t>and commitment</a:t>
            </a:r>
          </a:p>
        </p:txBody>
      </p:sp>
      <p:sp>
        <p:nvSpPr>
          <p:cNvPr id="17417" name="TextBox 70"/>
          <p:cNvSpPr txBox="1">
            <a:spLocks noChangeArrowheads="1"/>
          </p:cNvSpPr>
          <p:nvPr/>
        </p:nvSpPr>
        <p:spPr bwMode="auto">
          <a:xfrm>
            <a:off x="2254250" y="5265738"/>
            <a:ext cx="20621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418" name="TextBox 73"/>
          <p:cNvSpPr txBox="1">
            <a:spLocks noChangeArrowheads="1"/>
          </p:cNvSpPr>
          <p:nvPr/>
        </p:nvSpPr>
        <p:spPr bwMode="auto">
          <a:xfrm rot="-5400000">
            <a:off x="-1067819" y="3801044"/>
            <a:ext cx="37322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ct val="0"/>
              </a:spcAft>
              <a:buFont typeface="Wingdings" pitchFamily="2" charset="2"/>
              <a:buNone/>
            </a:pPr>
            <a:r>
              <a:rPr lang="en-US" sz="1400" dirty="0" smtClean="0">
                <a:solidFill>
                  <a:prstClr val="white"/>
                </a:solidFill>
                <a:cs typeface="Times New Roman" pitchFamily="18" charset="0"/>
              </a:rPr>
              <a:t>Risk  Management  </a:t>
            </a:r>
            <a:r>
              <a:rPr lang="en-US" sz="1400" dirty="0">
                <a:solidFill>
                  <a:prstClr val="white"/>
                </a:solidFill>
                <a:cs typeface="Times New Roman" pitchFamily="18" charset="0"/>
              </a:rPr>
              <a:t>Principles</a:t>
            </a:r>
          </a:p>
        </p:txBody>
      </p:sp>
      <p:sp>
        <p:nvSpPr>
          <p:cNvPr id="17419" name="TextBox 74"/>
          <p:cNvSpPr txBox="1">
            <a:spLocks noChangeArrowheads="1"/>
          </p:cNvSpPr>
          <p:nvPr/>
        </p:nvSpPr>
        <p:spPr bwMode="auto">
          <a:xfrm rot="-5400000">
            <a:off x="4020119" y="3440906"/>
            <a:ext cx="31956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ct val="0"/>
              </a:spcAft>
              <a:buFont typeface="Wingdings" pitchFamily="2" charset="2"/>
              <a:buNone/>
            </a:pPr>
            <a:r>
              <a:rPr lang="en-US" dirty="0">
                <a:solidFill>
                  <a:prstClr val="black"/>
                </a:solidFill>
                <a:cs typeface="Times New Roman" pitchFamily="18" charset="0"/>
              </a:rPr>
              <a:t>Communication and consultation</a:t>
            </a:r>
          </a:p>
        </p:txBody>
      </p:sp>
      <p:sp>
        <p:nvSpPr>
          <p:cNvPr id="17420" name="TextBox 76"/>
          <p:cNvSpPr txBox="1">
            <a:spLocks noChangeArrowheads="1"/>
          </p:cNvSpPr>
          <p:nvPr/>
        </p:nvSpPr>
        <p:spPr bwMode="auto">
          <a:xfrm rot="-5400000">
            <a:off x="7045325" y="3360738"/>
            <a:ext cx="32845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dirty="0">
                <a:solidFill>
                  <a:prstClr val="black"/>
                </a:solidFill>
                <a:cs typeface="Times New Roman" pitchFamily="18" charset="0"/>
              </a:rPr>
              <a:t>Monitoring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  <a:cs typeface="Times New Roman" pitchFamily="18" charset="0"/>
              </a:rPr>
              <a:t>and Review</a:t>
            </a:r>
          </a:p>
        </p:txBody>
      </p:sp>
      <p:sp>
        <p:nvSpPr>
          <p:cNvPr id="17421" name="Rectangle 73"/>
          <p:cNvSpPr>
            <a:spLocks noChangeArrowheads="1"/>
          </p:cNvSpPr>
          <p:nvPr/>
        </p:nvSpPr>
        <p:spPr bwMode="auto">
          <a:xfrm>
            <a:off x="6505575" y="6096000"/>
            <a:ext cx="2638425" cy="7620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lIns="45720" rIns="45720"/>
          <a:lstStyle/>
          <a:p>
            <a:pPr marL="177800" indent="-1778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5" name="Down Arrow Callout 74"/>
          <p:cNvSpPr/>
          <p:nvPr/>
        </p:nvSpPr>
        <p:spPr bwMode="auto">
          <a:xfrm>
            <a:off x="3231937" y="1276350"/>
            <a:ext cx="1187663" cy="628650"/>
          </a:xfrm>
          <a:prstGeom prst="downArrowCallou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lIns="45720" rIns="45720"/>
          <a:lstStyle/>
          <a:p>
            <a:pPr marL="177800" indent="-177800" algn="ctr">
              <a:buFont typeface="Wingdings" pitchFamily="2" charset="2"/>
              <a:buNone/>
              <a:defRPr/>
            </a:pPr>
            <a:r>
              <a:rPr lang="en-US" dirty="0">
                <a:solidFill>
                  <a:prstClr val="black"/>
                </a:solidFill>
              </a:rPr>
              <a:t>Framework</a:t>
            </a:r>
          </a:p>
        </p:txBody>
      </p:sp>
      <p:sp>
        <p:nvSpPr>
          <p:cNvPr id="76" name="Down Arrow Callout 75"/>
          <p:cNvSpPr/>
          <p:nvPr/>
        </p:nvSpPr>
        <p:spPr bwMode="auto">
          <a:xfrm>
            <a:off x="5596505" y="1276350"/>
            <a:ext cx="3014095" cy="628650"/>
          </a:xfrm>
          <a:prstGeom prst="downArrowCallou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lIns="45720" rIns="45720"/>
          <a:lstStyle/>
          <a:p>
            <a:pPr marL="177800" indent="-177800" algn="ctr">
              <a:buFont typeface="Wingdings" pitchFamily="2" charset="2"/>
              <a:buNone/>
              <a:defRPr/>
            </a:pPr>
            <a:r>
              <a:rPr lang="en-US" dirty="0" smtClean="0">
                <a:solidFill>
                  <a:prstClr val="black"/>
                </a:solidFill>
              </a:rPr>
              <a:t>Risk Management Process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7" name="Down Arrow Callout 76"/>
          <p:cNvSpPr/>
          <p:nvPr/>
        </p:nvSpPr>
        <p:spPr bwMode="auto">
          <a:xfrm>
            <a:off x="314000" y="1253360"/>
            <a:ext cx="1104900" cy="651640"/>
          </a:xfrm>
          <a:prstGeom prst="downArrowCallou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lIns="45720" rIns="45720"/>
          <a:lstStyle/>
          <a:p>
            <a:pPr marL="177800" indent="-177800" algn="ctr">
              <a:buFont typeface="Wingdings" pitchFamily="2" charset="2"/>
              <a:buNone/>
              <a:defRPr/>
            </a:pPr>
            <a:r>
              <a:rPr lang="en-US" dirty="0">
                <a:solidFill>
                  <a:prstClr val="black"/>
                </a:solidFill>
              </a:rPr>
              <a:t>Principles</a:t>
            </a:r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1343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0 Imagen" descr="logo-alarys nuev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2" descr="http://www.martinsaphug.com/wp-content/uploads/2010/07/Latin-America-Political-Map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9" y="76204"/>
            <a:ext cx="1147763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00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AutoShape 2"/>
          <p:cNvSpPr>
            <a:spLocks noChangeAspect="1" noChangeArrowheads="1"/>
          </p:cNvSpPr>
          <p:nvPr/>
        </p:nvSpPr>
        <p:spPr bwMode="auto">
          <a:xfrm>
            <a:off x="0" y="762000"/>
            <a:ext cx="8893175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PA" altLang="en-US" sz="1800">
              <a:solidFill>
                <a:srgbClr val="000000"/>
              </a:solidFill>
            </a:endParaRPr>
          </a:p>
        </p:txBody>
      </p:sp>
      <p:sp>
        <p:nvSpPr>
          <p:cNvPr id="87043" name="AutoShape 3"/>
          <p:cNvSpPr>
            <a:spLocks noChangeArrowheads="1"/>
          </p:cNvSpPr>
          <p:nvPr/>
        </p:nvSpPr>
        <p:spPr bwMode="auto">
          <a:xfrm>
            <a:off x="152400" y="1828800"/>
            <a:ext cx="2187575" cy="1676400"/>
          </a:xfrm>
          <a:prstGeom prst="flowChartAlternateProcess">
            <a:avLst/>
          </a:prstGeom>
          <a:solidFill>
            <a:srgbClr val="00FF00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76200" y="1752600"/>
            <a:ext cx="2286000" cy="173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s-ES" altLang="en-US" sz="1600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" altLang="en-US" sz="1800" b="1" dirty="0">
                <a:solidFill>
                  <a:srgbClr val="000000"/>
                </a:solidFill>
              </a:rPr>
              <a:t>  </a:t>
            </a:r>
            <a:r>
              <a:rPr lang="en-US" altLang="en-US" sz="1400" b="1" dirty="0" smtClean="0">
                <a:solidFill>
                  <a:srgbClr val="000000"/>
                </a:solidFill>
              </a:rPr>
              <a:t>Establishing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000000"/>
                </a:solidFill>
              </a:rPr>
              <a:t> the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000000"/>
                </a:solidFill>
              </a:rPr>
              <a:t> context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" altLang="en-US" sz="1400" b="1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" altLang="en-US" sz="1400" b="1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" altLang="en-US" sz="1400" b="1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" altLang="en-US" sz="1400" b="1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" altLang="en-US" sz="1400" b="1" dirty="0">
              <a:solidFill>
                <a:srgbClr val="000000"/>
              </a:solidFill>
            </a:endParaRPr>
          </a:p>
        </p:txBody>
      </p:sp>
      <p:sp>
        <p:nvSpPr>
          <p:cNvPr id="87045" name="AutoShape 5"/>
          <p:cNvSpPr>
            <a:spLocks noChangeArrowheads="1"/>
          </p:cNvSpPr>
          <p:nvPr/>
        </p:nvSpPr>
        <p:spPr bwMode="auto">
          <a:xfrm>
            <a:off x="2700338" y="1828800"/>
            <a:ext cx="1846262" cy="1676400"/>
          </a:xfrm>
          <a:prstGeom prst="flowChartAlternateProcess">
            <a:avLst/>
          </a:prstGeom>
          <a:solidFill>
            <a:srgbClr val="45DEFD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7046" name="AutoShape 6"/>
          <p:cNvSpPr>
            <a:spLocks noChangeArrowheads="1"/>
          </p:cNvSpPr>
          <p:nvPr/>
        </p:nvSpPr>
        <p:spPr bwMode="auto">
          <a:xfrm>
            <a:off x="4953000" y="1828800"/>
            <a:ext cx="1905000" cy="1662113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7047" name="AutoShape 8"/>
          <p:cNvSpPr>
            <a:spLocks noChangeArrowheads="1"/>
          </p:cNvSpPr>
          <p:nvPr/>
        </p:nvSpPr>
        <p:spPr bwMode="auto">
          <a:xfrm>
            <a:off x="304800" y="4114800"/>
            <a:ext cx="2209800" cy="1600200"/>
          </a:xfrm>
          <a:prstGeom prst="flowChartAlternateProcess">
            <a:avLst/>
          </a:prstGeom>
          <a:solidFill>
            <a:srgbClr val="FF9933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s-ES" altLang="en-US" sz="800" b="1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000000"/>
                </a:solidFill>
              </a:rPr>
              <a:t>Risk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000000"/>
                </a:solidFill>
              </a:rPr>
              <a:t>Treatment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000000"/>
                </a:solidFill>
              </a:rPr>
              <a:t>(Controls)</a:t>
            </a:r>
            <a:endParaRPr lang="en-US" altLang="en-US" sz="1400" b="1" dirty="0">
              <a:solidFill>
                <a:srgbClr val="000000"/>
              </a:solidFill>
            </a:endParaRPr>
          </a:p>
        </p:txBody>
      </p:sp>
      <p:sp>
        <p:nvSpPr>
          <p:cNvPr id="87048" name="Text Box 10"/>
          <p:cNvSpPr txBox="1">
            <a:spLocks noChangeArrowheads="1"/>
          </p:cNvSpPr>
          <p:nvPr/>
        </p:nvSpPr>
        <p:spPr bwMode="auto">
          <a:xfrm>
            <a:off x="2590800" y="1484313"/>
            <a:ext cx="2057400" cy="217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" altLang="en-US" sz="1600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" altLang="en-US" sz="1800" b="1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" altLang="en-US" sz="1400" b="1" dirty="0" smtClean="0">
                <a:solidFill>
                  <a:srgbClr val="000000"/>
                </a:solidFill>
              </a:rPr>
              <a:t> </a:t>
            </a:r>
            <a:endParaRPr lang="es-ES" altLang="en-US" sz="1400" b="1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000000"/>
                </a:solidFill>
              </a:rPr>
              <a:t>Event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000000"/>
                </a:solidFill>
              </a:rPr>
              <a:t>Identification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" altLang="en-US" sz="1400" b="1" dirty="0">
              <a:solidFill>
                <a:srgbClr val="000000"/>
              </a:solidFill>
            </a:endParaRPr>
          </a:p>
        </p:txBody>
      </p:sp>
      <p:sp>
        <p:nvSpPr>
          <p:cNvPr id="87049" name="Text Box 11"/>
          <p:cNvSpPr txBox="1">
            <a:spLocks noChangeArrowheads="1"/>
          </p:cNvSpPr>
          <p:nvPr/>
        </p:nvSpPr>
        <p:spPr bwMode="auto">
          <a:xfrm>
            <a:off x="5076825" y="2057400"/>
            <a:ext cx="174783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000000"/>
                </a:solidFill>
              </a:rPr>
              <a:t>Risk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000000"/>
                </a:solidFill>
              </a:rPr>
              <a:t>Assessment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" altLang="en-US" sz="1400" b="1" dirty="0">
              <a:solidFill>
                <a:srgbClr val="333399"/>
              </a:solidFill>
            </a:endParaRPr>
          </a:p>
        </p:txBody>
      </p:sp>
      <p:sp>
        <p:nvSpPr>
          <p:cNvPr id="87050" name="Text Box 12"/>
          <p:cNvSpPr txBox="1">
            <a:spLocks noChangeArrowheads="1"/>
          </p:cNvSpPr>
          <p:nvPr/>
        </p:nvSpPr>
        <p:spPr bwMode="auto">
          <a:xfrm>
            <a:off x="7086600" y="18288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s-ES" altLang="en-US" sz="1600" u="sng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" altLang="en-US" sz="1400" b="1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" altLang="en-US" sz="1400" b="1">
              <a:solidFill>
                <a:srgbClr val="000000"/>
              </a:solidFill>
            </a:endParaRPr>
          </a:p>
        </p:txBody>
      </p:sp>
      <p:sp>
        <p:nvSpPr>
          <p:cNvPr id="87051" name="Rectangle 13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964612" cy="496887"/>
          </a:xfrm>
          <a:noFill/>
        </p:spPr>
        <p:txBody>
          <a:bodyPr/>
          <a:lstStyle/>
          <a:p>
            <a:pPr eaLnBrk="1" hangingPunct="1"/>
            <a:r>
              <a:rPr lang="en-US" altLang="en-US" sz="2400" b="1" dirty="0" smtClean="0">
                <a:solidFill>
                  <a:schemeClr val="accent2"/>
                </a:solidFill>
              </a:rPr>
              <a:t>Risk Management Process   </a:t>
            </a:r>
            <a:endParaRPr lang="en-US" altLang="en-US" sz="2400" b="1" dirty="0" smtClean="0">
              <a:solidFill>
                <a:schemeClr val="accent2"/>
              </a:solidFill>
            </a:endParaRPr>
          </a:p>
        </p:txBody>
      </p:sp>
      <p:sp>
        <p:nvSpPr>
          <p:cNvPr id="87052" name="Line 14"/>
          <p:cNvSpPr>
            <a:spLocks noChangeShapeType="1"/>
          </p:cNvSpPr>
          <p:nvPr/>
        </p:nvSpPr>
        <p:spPr bwMode="auto">
          <a:xfrm>
            <a:off x="2339975" y="2349500"/>
            <a:ext cx="360363" cy="0"/>
          </a:xfrm>
          <a:prstGeom prst="line">
            <a:avLst/>
          </a:prstGeom>
          <a:noFill/>
          <a:ln w="79375">
            <a:solidFill>
              <a:schemeClr val="tx1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7053" name="Line 15"/>
          <p:cNvSpPr>
            <a:spLocks noChangeShapeType="1"/>
          </p:cNvSpPr>
          <p:nvPr/>
        </p:nvSpPr>
        <p:spPr bwMode="auto">
          <a:xfrm>
            <a:off x="4572000" y="2349500"/>
            <a:ext cx="381000" cy="12700"/>
          </a:xfrm>
          <a:prstGeom prst="line">
            <a:avLst/>
          </a:prstGeom>
          <a:noFill/>
          <a:ln w="79375">
            <a:solidFill>
              <a:schemeClr val="tx1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7054" name="Rectangle 17"/>
          <p:cNvSpPr>
            <a:spLocks noChangeArrowheads="1"/>
          </p:cNvSpPr>
          <p:nvPr/>
        </p:nvSpPr>
        <p:spPr bwMode="auto">
          <a:xfrm>
            <a:off x="381000" y="5867400"/>
            <a:ext cx="8458200" cy="3048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000000"/>
                </a:solidFill>
              </a:rPr>
              <a:t>Communication and Consultation</a:t>
            </a:r>
            <a:endParaRPr lang="en-US" altLang="en-US" sz="1800" b="1" dirty="0">
              <a:solidFill>
                <a:srgbClr val="000000"/>
              </a:solidFill>
            </a:endParaRPr>
          </a:p>
        </p:txBody>
      </p:sp>
      <p:sp>
        <p:nvSpPr>
          <p:cNvPr id="87055" name="Rectangle 18"/>
          <p:cNvSpPr>
            <a:spLocks noChangeArrowheads="1"/>
          </p:cNvSpPr>
          <p:nvPr/>
        </p:nvSpPr>
        <p:spPr bwMode="auto">
          <a:xfrm>
            <a:off x="304800" y="1219200"/>
            <a:ext cx="8610600" cy="381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000000"/>
                </a:solidFill>
              </a:rPr>
              <a:t>Monitoring &amp; Review (Continuous Improvement) </a:t>
            </a:r>
            <a:endParaRPr lang="en-US" altLang="en-US" sz="1800" b="1" dirty="0">
              <a:solidFill>
                <a:srgbClr val="000000"/>
              </a:solidFill>
            </a:endParaRPr>
          </a:p>
        </p:txBody>
      </p:sp>
      <p:sp>
        <p:nvSpPr>
          <p:cNvPr id="87057" name="AutoShape 20"/>
          <p:cNvSpPr>
            <a:spLocks noChangeArrowheads="1"/>
          </p:cNvSpPr>
          <p:nvPr/>
        </p:nvSpPr>
        <p:spPr bwMode="auto">
          <a:xfrm>
            <a:off x="2971800" y="4191000"/>
            <a:ext cx="2057400" cy="14478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7058" name="AutoShape 21"/>
          <p:cNvSpPr>
            <a:spLocks noChangeArrowheads="1"/>
          </p:cNvSpPr>
          <p:nvPr/>
        </p:nvSpPr>
        <p:spPr bwMode="auto">
          <a:xfrm>
            <a:off x="3124200" y="4114800"/>
            <a:ext cx="1905000" cy="1524000"/>
          </a:xfrm>
          <a:prstGeom prst="roundRect">
            <a:avLst>
              <a:gd name="adj" fmla="val 16667"/>
            </a:avLst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000000"/>
                </a:solidFill>
              </a:rPr>
              <a:t>Controls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000000"/>
                </a:solidFill>
              </a:rPr>
              <a:t> Implementation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" altLang="en-US" sz="1400" b="1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" altLang="en-US" sz="1400" b="1" dirty="0" smtClean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" altLang="en-US" sz="1400" b="1" dirty="0">
              <a:solidFill>
                <a:srgbClr val="000000"/>
              </a:solidFill>
            </a:endParaRPr>
          </a:p>
        </p:txBody>
      </p:sp>
      <p:sp>
        <p:nvSpPr>
          <p:cNvPr id="87059" name="AutoShape 22"/>
          <p:cNvSpPr>
            <a:spLocks noChangeArrowheads="1"/>
          </p:cNvSpPr>
          <p:nvPr/>
        </p:nvSpPr>
        <p:spPr bwMode="auto">
          <a:xfrm>
            <a:off x="2514600" y="4800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7060" name="Text Box 23"/>
          <p:cNvSpPr txBox="1">
            <a:spLocks noChangeArrowheads="1"/>
          </p:cNvSpPr>
          <p:nvPr/>
        </p:nvSpPr>
        <p:spPr bwMode="auto">
          <a:xfrm>
            <a:off x="212725" y="6589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87061" name="Text Box 24"/>
          <p:cNvSpPr txBox="1">
            <a:spLocks noChangeArrowheads="1"/>
          </p:cNvSpPr>
          <p:nvPr/>
        </p:nvSpPr>
        <p:spPr bwMode="auto">
          <a:xfrm>
            <a:off x="136525" y="6437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cxnSp>
        <p:nvCxnSpPr>
          <p:cNvPr id="87063" name="Straight Connector 29"/>
          <p:cNvCxnSpPr>
            <a:cxnSpLocks noChangeShapeType="1"/>
          </p:cNvCxnSpPr>
          <p:nvPr/>
        </p:nvCxnSpPr>
        <p:spPr bwMode="auto">
          <a:xfrm>
            <a:off x="6858000" y="2362200"/>
            <a:ext cx="1143000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064" name="Straight Connector 33"/>
          <p:cNvCxnSpPr>
            <a:cxnSpLocks noChangeShapeType="1"/>
          </p:cNvCxnSpPr>
          <p:nvPr/>
        </p:nvCxnSpPr>
        <p:spPr bwMode="auto">
          <a:xfrm rot="5400000" flipH="1" flipV="1">
            <a:off x="7315200" y="3048000"/>
            <a:ext cx="1371600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065" name="Straight Connector 52"/>
          <p:cNvCxnSpPr>
            <a:cxnSpLocks noChangeShapeType="1"/>
          </p:cNvCxnSpPr>
          <p:nvPr/>
        </p:nvCxnSpPr>
        <p:spPr bwMode="auto">
          <a:xfrm rot="10800000">
            <a:off x="1219200" y="3733800"/>
            <a:ext cx="6781800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066" name="Straight Arrow Connector 57"/>
          <p:cNvCxnSpPr>
            <a:cxnSpLocks noChangeShapeType="1"/>
          </p:cNvCxnSpPr>
          <p:nvPr/>
        </p:nvCxnSpPr>
        <p:spPr bwMode="auto">
          <a:xfrm rot="5400000">
            <a:off x="1028701" y="39243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6" name="0 Imagen" descr="logo-alarys nuev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" descr="http://www.martinsaphug.com/wp-content/uploads/2010/07/Latin-America-Political-Map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9" y="76204"/>
            <a:ext cx="1147763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820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eaLnBrk="1" hangingPunct="1"/>
            <a:r>
              <a:rPr lang="es-ES" altLang="en-US" sz="2400" b="1" u="sng" dirty="0" smtClean="0">
                <a:cs typeface="Times New Roman" pitchFamily="18" charset="0"/>
              </a:rPr>
              <a:t/>
            </a:r>
            <a:br>
              <a:rPr lang="es-ES" altLang="en-US" sz="2400" b="1" u="sng" dirty="0" smtClean="0">
                <a:cs typeface="Times New Roman" pitchFamily="18" charset="0"/>
              </a:rPr>
            </a:br>
            <a:r>
              <a:rPr lang="es-ES" altLang="en-US" sz="2400" b="1" dirty="0" smtClean="0">
                <a:cs typeface="Times New Roman" pitchFamily="18" charset="0"/>
              </a:rPr>
              <a:t>Control</a:t>
            </a:r>
            <a:r>
              <a:rPr lang="es-ES" altLang="en-US" sz="2400" b="1" u="sng" dirty="0" smtClean="0">
                <a:cs typeface="Times New Roman" pitchFamily="18" charset="0"/>
              </a:rPr>
              <a:t/>
            </a:r>
            <a:br>
              <a:rPr lang="es-ES" altLang="en-US" sz="2400" b="1" u="sng" dirty="0" smtClean="0">
                <a:cs typeface="Times New Roman" pitchFamily="18" charset="0"/>
              </a:rPr>
            </a:br>
            <a:r>
              <a:rPr lang="es-ES" altLang="en-US" sz="2000" b="1" dirty="0" smtClean="0">
                <a:cs typeface="Arial" charset="0"/>
              </a:rPr>
              <a:t>(ISO GUIDE 73:2009, </a:t>
            </a:r>
            <a:r>
              <a:rPr lang="es-ES" altLang="en-US" sz="2000" b="1" dirty="0" err="1" smtClean="0">
                <a:cs typeface="Arial" charset="0"/>
              </a:rPr>
              <a:t>Risk</a:t>
            </a:r>
            <a:r>
              <a:rPr lang="es-ES" altLang="en-US" sz="2000" b="1" dirty="0" smtClean="0">
                <a:cs typeface="Arial" charset="0"/>
              </a:rPr>
              <a:t> Management - </a:t>
            </a:r>
            <a:r>
              <a:rPr lang="es-ES" altLang="en-US" sz="2000" b="1" dirty="0" err="1" smtClean="0">
                <a:cs typeface="Arial" charset="0"/>
              </a:rPr>
              <a:t>Vocabulary</a:t>
            </a:r>
            <a:r>
              <a:rPr lang="es-ES" altLang="en-US" sz="2000" b="1" dirty="0" smtClean="0">
                <a:cs typeface="Arial" charset="0"/>
              </a:rPr>
              <a:t>) </a:t>
            </a:r>
            <a:br>
              <a:rPr lang="es-ES" altLang="en-US" sz="2000" b="1" dirty="0" smtClean="0">
                <a:cs typeface="Arial" charset="0"/>
              </a:rPr>
            </a:br>
            <a:r>
              <a:rPr lang="es-ES" altLang="en-US" sz="2000" b="1" dirty="0" smtClean="0">
                <a:cs typeface="Arial" charset="0"/>
              </a:rPr>
              <a:t> </a:t>
            </a:r>
            <a:br>
              <a:rPr lang="es-ES" altLang="en-US" sz="2000" b="1" dirty="0" smtClean="0">
                <a:cs typeface="Arial" charset="0"/>
              </a:rPr>
            </a:br>
            <a:endParaRPr lang="es-ES" altLang="en-US" sz="2000" b="1" u="sng" dirty="0" smtClean="0">
              <a:cs typeface="Times New Roman" pitchFamily="18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67056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s-PA" sz="2000" dirty="0" smtClean="0"/>
          </a:p>
          <a:p>
            <a:pPr algn="ctr" eaLnBrk="1" hangingPunct="1">
              <a:buFontTx/>
              <a:buNone/>
              <a:defRPr/>
            </a:pPr>
            <a:r>
              <a:rPr lang="es-PA" sz="2000" dirty="0" smtClean="0"/>
              <a:t>    </a:t>
            </a:r>
            <a:endParaRPr lang="es-PA" sz="2000" dirty="0" smtClean="0"/>
          </a:p>
          <a:p>
            <a:pPr algn="ctr" eaLnBrk="1" hangingPunct="1">
              <a:buFontTx/>
              <a:buNone/>
              <a:defRPr/>
            </a:pPr>
            <a:r>
              <a:rPr lang="es-PA" sz="2000" dirty="0" smtClean="0"/>
              <a:t> </a:t>
            </a:r>
            <a:r>
              <a:rPr lang="es-PA" sz="2400" dirty="0" smtClean="0"/>
              <a:t>“</a:t>
            </a:r>
            <a:r>
              <a:rPr lang="en-US" sz="2400" dirty="0" smtClean="0"/>
              <a:t>Measure </a:t>
            </a:r>
            <a:r>
              <a:rPr lang="en-US" sz="2400" dirty="0"/>
              <a:t>or action that modifies </a:t>
            </a:r>
            <a:r>
              <a:rPr lang="en-US" sz="2400" dirty="0" smtClean="0"/>
              <a:t>risk” </a:t>
            </a:r>
            <a:endParaRPr lang="en-US" sz="2400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12725" y="6284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endParaRPr lang="en-US" altLang="en-US" sz="180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36525" y="6056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endParaRPr lang="en-US" altLang="en-US" sz="1800"/>
          </a:p>
        </p:txBody>
      </p:sp>
      <p:pic>
        <p:nvPicPr>
          <p:cNvPr id="19" name="0 Imagen" descr="logo-alarys nuev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://www.martinsaphug.com/wp-content/uploads/2010/07/Latin-America-Political-Map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9" y="76204"/>
            <a:ext cx="1147763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971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eaLnBrk="1" hangingPunct="1"/>
            <a:r>
              <a:rPr lang="es-ES" altLang="en-US" sz="2400" b="1" u="sng" dirty="0" smtClean="0">
                <a:cs typeface="Times New Roman" pitchFamily="18" charset="0"/>
              </a:rPr>
              <a:t/>
            </a:r>
            <a:br>
              <a:rPr lang="es-ES" altLang="en-US" sz="2400" b="1" u="sng" dirty="0" smtClean="0">
                <a:cs typeface="Times New Roman" pitchFamily="18" charset="0"/>
              </a:rPr>
            </a:br>
            <a:r>
              <a:rPr lang="en-US" altLang="en-US" sz="2400" b="1" u="sng" dirty="0" smtClean="0">
                <a:cs typeface="Times New Roman" pitchFamily="18" charset="0"/>
              </a:rPr>
              <a:t>Control </a:t>
            </a:r>
            <a:br>
              <a:rPr lang="en-US" altLang="en-US" sz="2400" b="1" u="sng" dirty="0" smtClean="0">
                <a:cs typeface="Times New Roman" pitchFamily="18" charset="0"/>
              </a:rPr>
            </a:br>
            <a:r>
              <a:rPr lang="en-US" altLang="en-US" sz="2000" b="1" dirty="0" smtClean="0">
                <a:cs typeface="Arial" charset="0"/>
              </a:rPr>
              <a:t>(Classification) </a:t>
            </a:r>
            <a:br>
              <a:rPr lang="en-US" altLang="en-US" sz="2000" b="1" dirty="0" smtClean="0">
                <a:cs typeface="Arial" charset="0"/>
              </a:rPr>
            </a:br>
            <a:r>
              <a:rPr lang="es-ES" altLang="en-US" sz="2000" b="1" dirty="0" smtClean="0">
                <a:cs typeface="Arial" charset="0"/>
              </a:rPr>
              <a:t> </a:t>
            </a:r>
            <a:r>
              <a:rPr lang="es-ES" altLang="en-US" sz="2000" b="1" dirty="0" smtClean="0">
                <a:cs typeface="Arial" charset="0"/>
              </a:rPr>
              <a:t/>
            </a:r>
            <a:br>
              <a:rPr lang="es-ES" altLang="en-US" sz="2000" b="1" dirty="0" smtClean="0">
                <a:cs typeface="Arial" charset="0"/>
              </a:rPr>
            </a:br>
            <a:endParaRPr lang="es-ES" altLang="en-US" sz="2000" b="1" u="sng" dirty="0" smtClean="0">
              <a:cs typeface="Times New Roman" pitchFamily="18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38400"/>
            <a:ext cx="9144000" cy="36877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s-PA" sz="2200" i="1" dirty="0" smtClean="0"/>
          </a:p>
          <a:p>
            <a:pPr marL="0" indent="0">
              <a:buFontTx/>
              <a:buNone/>
              <a:defRPr/>
            </a:pPr>
            <a:endParaRPr lang="en-US" sz="2000" dirty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12725" y="6284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36525" y="6056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1800">
              <a:solidFill>
                <a:srgbClr val="00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565211"/>
              </p:ext>
            </p:extLst>
          </p:nvPr>
        </p:nvGraphicFramePr>
        <p:xfrm>
          <a:off x="228600" y="2773363"/>
          <a:ext cx="8458200" cy="22256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14600"/>
                <a:gridCol w="3200400"/>
                <a:gridCol w="2743200"/>
              </a:tblGrid>
              <a:tr h="579285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Type of Control</a:t>
                      </a:r>
                      <a:endParaRPr lang="en-US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Probability</a:t>
                      </a:r>
                    </a:p>
                    <a:p>
                      <a:pPr algn="ctr"/>
                      <a:endParaRPr lang="en-US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Impact</a:t>
                      </a:r>
                      <a:endParaRPr lang="en-US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>
                    <a:solidFill>
                      <a:srgbClr val="FF9900"/>
                    </a:solidFill>
                  </a:tcPr>
                </a:tc>
              </a:tr>
              <a:tr h="823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Risk Control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(Prevention)</a:t>
                      </a:r>
                    </a:p>
                    <a:p>
                      <a:endParaRPr lang="en-US" sz="1600" noProof="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noProof="0" dirty="0" smtClean="0"/>
                        <a:t>X</a:t>
                      </a:r>
                    </a:p>
                    <a:p>
                      <a:pPr algn="ctr"/>
                      <a:endParaRPr lang="en-US" sz="2400" b="1" noProof="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n-US" sz="1800" noProof="0" dirty="0"/>
                    </a:p>
                  </a:txBody>
                  <a:tcPr marT="45733" marB="45733"/>
                </a:tc>
              </a:tr>
              <a:tr h="823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Risk Mitigation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(Reduction)</a:t>
                      </a:r>
                    </a:p>
                    <a:p>
                      <a:endParaRPr lang="en-US" sz="1600" noProof="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n-US" sz="1800" noProof="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noProof="0" dirty="0" smtClean="0"/>
                        <a:t>X</a:t>
                      </a:r>
                    </a:p>
                    <a:p>
                      <a:pPr algn="ctr"/>
                      <a:endParaRPr lang="en-US" sz="2400" b="1" noProof="0" dirty="0"/>
                    </a:p>
                  </a:txBody>
                  <a:tcPr marT="45733" marB="45733"/>
                </a:tc>
              </a:tr>
            </a:tbl>
          </a:graphicData>
        </a:graphic>
      </p:graphicFrame>
      <p:pic>
        <p:nvPicPr>
          <p:cNvPr id="20" name="0 Imagen" descr="logo-alarys nuev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http://www.martinsaphug.com/wp-content/uploads/2010/07/Latin-America-Political-Map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9" y="76204"/>
            <a:ext cx="1147763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47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4191000"/>
          </a:xfrm>
        </p:spPr>
        <p:txBody>
          <a:bodyPr/>
          <a:lstStyle/>
          <a:p>
            <a:pPr algn="ctr">
              <a:buFontTx/>
              <a:buNone/>
            </a:pPr>
            <a:endParaRPr lang="en-US" altLang="en-U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None/>
            </a:pPr>
            <a:r>
              <a:rPr lang="en-US" alt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End</a:t>
            </a:r>
            <a:endParaRPr lang="en-US" alt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None/>
            </a:pPr>
            <a:endParaRPr lang="en-US" altLang="en-US" sz="2400" b="1" dirty="0"/>
          </a:p>
          <a:p>
            <a:pPr algn="ctr">
              <a:buFontTx/>
              <a:buNone/>
            </a:pPr>
            <a:endParaRPr lang="en-US" altLang="en-US" sz="2400" b="1" dirty="0"/>
          </a:p>
          <a:p>
            <a:pPr algn="ctr">
              <a:buFontTx/>
              <a:buNone/>
            </a:pPr>
            <a:endParaRPr lang="en-US" altLang="en-US" sz="2400" b="1" dirty="0"/>
          </a:p>
          <a:p>
            <a:pPr>
              <a:buFontTx/>
              <a:buNone/>
            </a:pPr>
            <a:endParaRPr lang="en-US" altLang="en-US" sz="2400" b="1" dirty="0"/>
          </a:p>
        </p:txBody>
      </p:sp>
      <p:pic>
        <p:nvPicPr>
          <p:cNvPr id="5" name="0 Imagen" descr="logo-alarys nuev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www.martinsaphug.com/wp-content/uploads/2010/07/Latin-America-Political-Map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349" y="76200"/>
            <a:ext cx="1166453" cy="1087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12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3600" b="1" dirty="0" smtClean="0"/>
              <a:t>1- </a:t>
            </a:r>
            <a:r>
              <a:rPr lang="en-US" altLang="en-US" sz="3600" b="1" dirty="0" smtClean="0"/>
              <a:t>Risk</a:t>
            </a:r>
            <a:endParaRPr lang="en-US" altLang="en-US" sz="3600" b="1" dirty="0"/>
          </a:p>
        </p:txBody>
      </p:sp>
      <p:pic>
        <p:nvPicPr>
          <p:cNvPr id="4" name="0 Imagen" descr="logo-alarys nuev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://www.martinsaphug.com/wp-content/uploads/2010/07/Latin-America-Political-Map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9" y="76204"/>
            <a:ext cx="1147763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7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/>
          <p:nvPr/>
        </p:nvCxnSpPr>
        <p:spPr>
          <a:xfrm>
            <a:off x="1371600" y="5334000"/>
            <a:ext cx="560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99" name="TextBox 29"/>
          <p:cNvSpPr txBox="1">
            <a:spLocks noChangeArrowheads="1"/>
          </p:cNvSpPr>
          <p:nvPr/>
        </p:nvSpPr>
        <p:spPr bwMode="auto">
          <a:xfrm>
            <a:off x="963613" y="2101850"/>
            <a:ext cx="457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smtClean="0">
                <a:solidFill>
                  <a:srgbClr val="000000"/>
                </a:solidFill>
              </a:rPr>
              <a:t>3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smtClean="0">
                <a:solidFill>
                  <a:srgbClr val="000000"/>
                </a:solidFill>
              </a:rPr>
              <a:t>2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smtClean="0">
                <a:solidFill>
                  <a:srgbClr val="000000"/>
                </a:solidFill>
              </a:rPr>
              <a:t>1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1" name="Flowchart: Merge 10"/>
          <p:cNvSpPr/>
          <p:nvPr/>
        </p:nvSpPr>
        <p:spPr>
          <a:xfrm>
            <a:off x="1371600" y="1109663"/>
            <a:ext cx="6400800" cy="4343400"/>
          </a:xfrm>
          <a:prstGeom prst="flowChartMerge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45000">
                <a:schemeClr val="accent1">
                  <a:lumMod val="75000"/>
                </a:schemeClr>
              </a:gs>
              <a:gs pos="10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381500" y="51054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>
              <a:solidFill>
                <a:srgbClr val="FFFFFF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371600" y="1066800"/>
            <a:ext cx="0" cy="4267200"/>
          </a:xfrm>
          <a:prstGeom prst="straightConnector1">
            <a:avLst/>
          </a:prstGeom>
          <a:ln w="28575" cap="sq">
            <a:solidFill>
              <a:schemeClr val="tx1"/>
            </a:solidFill>
            <a:prstDash val="solid"/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295400" y="50292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295400" y="47244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95400" y="44196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295400" y="41148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295400" y="38100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95400" y="35052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295400" y="32004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295400" y="28956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295400" y="25908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295400" y="22860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295400" y="53340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5" name="TextBox 31"/>
          <p:cNvSpPr txBox="1">
            <a:spLocks noChangeArrowheads="1"/>
          </p:cNvSpPr>
          <p:nvPr/>
        </p:nvSpPr>
        <p:spPr bwMode="auto">
          <a:xfrm>
            <a:off x="1651794" y="5100638"/>
            <a:ext cx="219630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 dirty="0" smtClean="0">
                <a:solidFill>
                  <a:srgbClr val="000000"/>
                </a:solidFill>
              </a:rPr>
              <a:t>Planning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rgbClr val="000000"/>
                </a:solidFill>
              </a:rPr>
              <a:t>(strategic, operational, etc.)</a:t>
            </a:r>
          </a:p>
        </p:txBody>
      </p:sp>
      <p:sp>
        <p:nvSpPr>
          <p:cNvPr id="29716" name="TextBox 32"/>
          <p:cNvSpPr txBox="1">
            <a:spLocks noChangeArrowheads="1"/>
          </p:cNvSpPr>
          <p:nvPr/>
        </p:nvSpPr>
        <p:spPr bwMode="auto">
          <a:xfrm rot="-5400000">
            <a:off x="-346869" y="3156744"/>
            <a:ext cx="2109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n-US" sz="1800" b="1" dirty="0" smtClean="0">
                <a:solidFill>
                  <a:srgbClr val="000000"/>
                </a:solidFill>
              </a:rPr>
              <a:t>Time 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429000" y="5334000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6172200" y="1109663"/>
            <a:ext cx="0" cy="418623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6096000" y="31242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29720" name="TextBox 53"/>
          <p:cNvSpPr txBox="1">
            <a:spLocks noChangeArrowheads="1"/>
          </p:cNvSpPr>
          <p:nvPr/>
        </p:nvSpPr>
        <p:spPr bwMode="auto">
          <a:xfrm>
            <a:off x="6248400" y="3076575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rgbClr val="000000"/>
                </a:solidFill>
              </a:rPr>
              <a:t>Objectives to achieve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rgbClr val="000000"/>
                </a:solidFill>
              </a:rPr>
              <a:t>(strategic, operational, etc.)</a:t>
            </a:r>
          </a:p>
        </p:txBody>
      </p:sp>
      <p:sp>
        <p:nvSpPr>
          <p:cNvPr id="43" name="3 Rectángulo"/>
          <p:cNvSpPr/>
          <p:nvPr/>
        </p:nvSpPr>
        <p:spPr>
          <a:xfrm>
            <a:off x="0" y="30480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b="1" dirty="0">
              <a:solidFill>
                <a:srgbClr val="0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257800" y="31242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419600" y="31242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3657600" y="31242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2971800" y="31242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FFFFFF"/>
              </a:solidFill>
            </a:endParaRPr>
          </a:p>
        </p:txBody>
      </p:sp>
      <p:pic>
        <p:nvPicPr>
          <p:cNvPr id="52" name="0 Imagen" descr="logo-alarys nuev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" descr="http://www.martinsaphug.com/wp-content/uploads/2010/07/Latin-America-Political-Map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9" y="76204"/>
            <a:ext cx="1147763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77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81200"/>
            <a:ext cx="8991600" cy="3962400"/>
          </a:xfrm>
          <a:noFill/>
        </p:spPr>
        <p:txBody>
          <a:bodyPr/>
          <a:lstStyle/>
          <a:p>
            <a:pPr marL="609600" indent="-609600"/>
            <a:endParaRPr lang="es-ES" sz="2800" dirty="0" smtClean="0"/>
          </a:p>
          <a:p>
            <a:pPr marL="609600" indent="-609600">
              <a:buFontTx/>
              <a:buNone/>
            </a:pPr>
            <a:endParaRPr lang="es-ES" sz="2000" dirty="0" smtClean="0">
              <a:solidFill>
                <a:srgbClr val="000000"/>
              </a:solidFill>
            </a:endParaRPr>
          </a:p>
          <a:p>
            <a:pPr marL="609600" indent="-609600">
              <a:buFontTx/>
              <a:buAutoNum type="arabicPeriod"/>
            </a:pPr>
            <a:endParaRPr lang="es-ES" sz="2000" dirty="0" smtClean="0">
              <a:solidFill>
                <a:srgbClr val="000000"/>
              </a:solidFill>
            </a:endParaRPr>
          </a:p>
          <a:p>
            <a:pPr marL="609600" indent="-609600">
              <a:buFontTx/>
              <a:buNone/>
            </a:pPr>
            <a:endParaRPr lang="es-ES" sz="2000" dirty="0" smtClean="0">
              <a:solidFill>
                <a:srgbClr val="000000"/>
              </a:solidFill>
            </a:endParaRPr>
          </a:p>
        </p:txBody>
      </p:sp>
      <p:sp>
        <p:nvSpPr>
          <p:cNvPr id="70659" name="Text Box 5"/>
          <p:cNvSpPr txBox="1">
            <a:spLocks noChangeArrowheads="1"/>
          </p:cNvSpPr>
          <p:nvPr/>
        </p:nvSpPr>
        <p:spPr bwMode="auto">
          <a:xfrm>
            <a:off x="1127125" y="3160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MX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0660" name="Text Box 6"/>
          <p:cNvSpPr txBox="1">
            <a:spLocks noChangeArrowheads="1"/>
          </p:cNvSpPr>
          <p:nvPr/>
        </p:nvSpPr>
        <p:spPr bwMode="auto">
          <a:xfrm>
            <a:off x="609600" y="533400"/>
            <a:ext cx="7696200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400" b="1" u="sng" dirty="0" smtClean="0">
                <a:solidFill>
                  <a:srgbClr val="000000"/>
                </a:solidFill>
                <a:cs typeface="Arial" charset="0"/>
              </a:rPr>
              <a:t>Risk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b="1" u="sng" dirty="0" smtClean="0">
              <a:solidFill>
                <a:srgbClr val="000000"/>
              </a:solidFill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800" b="1" dirty="0" smtClean="0">
                <a:solidFill>
                  <a:srgbClr val="000000"/>
                </a:solidFill>
                <a:cs typeface="Arial" charset="0"/>
              </a:rPr>
              <a:t>(ISO GUIDE 73:2009, Risk Management - Vocabulary)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800" b="1" u="sng" dirty="0" smtClean="0">
              <a:solidFill>
                <a:srgbClr val="000000"/>
              </a:solidFill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2800" b="1" u="sng" dirty="0" smtClean="0">
              <a:solidFill>
                <a:srgbClr val="000000"/>
              </a:solidFill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i="1" dirty="0" smtClean="0">
                <a:solidFill>
                  <a:srgbClr val="000000"/>
                </a:solidFill>
                <a:cs typeface="Arial" charset="0"/>
              </a:rPr>
              <a:t>“Effect of uncertainty on objectives”</a:t>
            </a:r>
            <a:endParaRPr lang="en-US" sz="2000" i="1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5" name="0 Imagen" descr="logo-alarys nuev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www.martinsaphug.com/wp-content/uploads/2010/07/Latin-America-Political-Map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9" y="76204"/>
            <a:ext cx="1147763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83194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/>
          <p:nvPr/>
        </p:nvCxnSpPr>
        <p:spPr>
          <a:xfrm>
            <a:off x="1371600" y="5334000"/>
            <a:ext cx="560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99" name="TextBox 29"/>
          <p:cNvSpPr txBox="1">
            <a:spLocks noChangeArrowheads="1"/>
          </p:cNvSpPr>
          <p:nvPr/>
        </p:nvSpPr>
        <p:spPr bwMode="auto">
          <a:xfrm>
            <a:off x="963613" y="2101850"/>
            <a:ext cx="457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smtClean="0">
                <a:solidFill>
                  <a:srgbClr val="000000"/>
                </a:solidFill>
              </a:rPr>
              <a:t>3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smtClean="0">
                <a:solidFill>
                  <a:srgbClr val="000000"/>
                </a:solidFill>
              </a:rPr>
              <a:t>2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smtClean="0">
                <a:solidFill>
                  <a:srgbClr val="000000"/>
                </a:solidFill>
              </a:rPr>
              <a:t>1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1" name="Flowchart: Merge 10"/>
          <p:cNvSpPr/>
          <p:nvPr/>
        </p:nvSpPr>
        <p:spPr>
          <a:xfrm>
            <a:off x="1371600" y="1109663"/>
            <a:ext cx="6400800" cy="4343400"/>
          </a:xfrm>
          <a:prstGeom prst="flowChartMerge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45000">
                <a:schemeClr val="accent1">
                  <a:lumMod val="75000"/>
                </a:schemeClr>
              </a:gs>
              <a:gs pos="10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381500" y="51054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>
              <a:solidFill>
                <a:srgbClr val="FFFFFF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371600" y="1066800"/>
            <a:ext cx="0" cy="4267200"/>
          </a:xfrm>
          <a:prstGeom prst="straightConnector1">
            <a:avLst/>
          </a:prstGeom>
          <a:ln w="28575" cap="sq">
            <a:solidFill>
              <a:schemeClr val="tx1"/>
            </a:solidFill>
            <a:prstDash val="solid"/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295400" y="50292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295400" y="47244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95400" y="44196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295400" y="41148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295400" y="38100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95400" y="35052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295400" y="32004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295400" y="28956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295400" y="25908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295400" y="22860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295400" y="5334000"/>
            <a:ext cx="7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5" name="TextBox 31"/>
          <p:cNvSpPr txBox="1">
            <a:spLocks noChangeArrowheads="1"/>
          </p:cNvSpPr>
          <p:nvPr/>
        </p:nvSpPr>
        <p:spPr bwMode="auto">
          <a:xfrm>
            <a:off x="1651794" y="5100638"/>
            <a:ext cx="219630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 dirty="0" smtClean="0">
                <a:solidFill>
                  <a:srgbClr val="000000"/>
                </a:solidFill>
              </a:rPr>
              <a:t>Planning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rgbClr val="000000"/>
                </a:solidFill>
              </a:rPr>
              <a:t>(strategic, operational, etc.)</a:t>
            </a:r>
          </a:p>
        </p:txBody>
      </p:sp>
      <p:sp>
        <p:nvSpPr>
          <p:cNvPr id="29716" name="TextBox 32"/>
          <p:cNvSpPr txBox="1">
            <a:spLocks noChangeArrowheads="1"/>
          </p:cNvSpPr>
          <p:nvPr/>
        </p:nvSpPr>
        <p:spPr bwMode="auto">
          <a:xfrm rot="-5400000">
            <a:off x="-346869" y="3156744"/>
            <a:ext cx="2109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n-US" sz="1800" b="1" dirty="0" smtClean="0">
                <a:solidFill>
                  <a:srgbClr val="000000"/>
                </a:solidFill>
              </a:rPr>
              <a:t>Time 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429000" y="5334000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6172200" y="1109663"/>
            <a:ext cx="0" cy="418623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6096000" y="31242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29720" name="TextBox 53"/>
          <p:cNvSpPr txBox="1">
            <a:spLocks noChangeArrowheads="1"/>
          </p:cNvSpPr>
          <p:nvPr/>
        </p:nvSpPr>
        <p:spPr bwMode="auto">
          <a:xfrm>
            <a:off x="6248400" y="3076575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rgbClr val="000000"/>
                </a:solidFill>
              </a:rPr>
              <a:t>Objectives to achieve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rgbClr val="000000"/>
                </a:solidFill>
              </a:rPr>
              <a:t>(strategic, operational, etc.)</a:t>
            </a:r>
          </a:p>
        </p:txBody>
      </p:sp>
      <p:sp>
        <p:nvSpPr>
          <p:cNvPr id="43" name="3 Rectángulo"/>
          <p:cNvSpPr/>
          <p:nvPr/>
        </p:nvSpPr>
        <p:spPr>
          <a:xfrm>
            <a:off x="0" y="30480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b="1" dirty="0">
              <a:solidFill>
                <a:srgbClr val="0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257800" y="31242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419600" y="31242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3657600" y="31242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2971800" y="31242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FFFFFF"/>
              </a:solidFill>
            </a:endParaRPr>
          </a:p>
        </p:txBody>
      </p:sp>
      <p:pic>
        <p:nvPicPr>
          <p:cNvPr id="52" name="0 Imagen" descr="logo-alarys nuev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Quad Arrow Callout 32"/>
          <p:cNvSpPr/>
          <p:nvPr/>
        </p:nvSpPr>
        <p:spPr bwMode="auto">
          <a:xfrm>
            <a:off x="3848101" y="3355975"/>
            <a:ext cx="1485900" cy="1673225"/>
          </a:xfrm>
          <a:prstGeom prst="quadArrowCallou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1000" b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1000" b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srgbClr val="000000"/>
                </a:solidFill>
              </a:rPr>
              <a:t>Risks</a:t>
            </a:r>
            <a:endParaRPr lang="en-US" sz="1400" b="1" dirty="0">
              <a:solidFill>
                <a:srgbClr val="000000"/>
              </a:solidFill>
            </a:endParaRPr>
          </a:p>
        </p:txBody>
      </p:sp>
      <p:pic>
        <p:nvPicPr>
          <p:cNvPr id="34" name="Picture 2" descr="http://www.martinsaphug.com/wp-content/uploads/2010/07/Latin-America-Political-Map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9" y="76204"/>
            <a:ext cx="1147763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23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itle 1"/>
          <p:cNvSpPr>
            <a:spLocks noGrp="1"/>
          </p:cNvSpPr>
          <p:nvPr>
            <p:ph type="title"/>
          </p:nvPr>
        </p:nvSpPr>
        <p:spPr>
          <a:xfrm>
            <a:off x="838200" y="157163"/>
            <a:ext cx="8229600" cy="1085850"/>
          </a:xfrm>
        </p:spPr>
        <p:txBody>
          <a:bodyPr anchor="t"/>
          <a:lstStyle/>
          <a:p>
            <a:r>
              <a:rPr lang="es-ES" sz="2400" dirty="0" smtClean="0"/>
              <a:t/>
            </a:r>
            <a:br>
              <a:rPr lang="es-ES" sz="2400" dirty="0" smtClean="0"/>
            </a:br>
            <a:endParaRPr lang="en-US" sz="2400" dirty="0" smtClean="0">
              <a:cs typeface="Arial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466592"/>
              </p:ext>
            </p:extLst>
          </p:nvPr>
        </p:nvGraphicFramePr>
        <p:xfrm>
          <a:off x="685800" y="1676400"/>
          <a:ext cx="7848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084" name="TextBox 1"/>
          <p:cNvSpPr txBox="1">
            <a:spLocks noChangeArrowheads="1"/>
          </p:cNvSpPr>
          <p:nvPr/>
        </p:nvSpPr>
        <p:spPr bwMode="auto">
          <a:xfrm>
            <a:off x="1219200" y="304800"/>
            <a:ext cx="7239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" pitchFamily="18" charset="0"/>
                <a:ea typeface="ＭＳ Ｐゴシック" pitchFamily="34" charset="-128"/>
              </a:rPr>
              <a:t>Source of Risk in an Organization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Times" pitchFamily="18" charset="0"/>
                <a:ea typeface="ＭＳ Ｐゴシック" pitchFamily="34" charset="-128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Times" pitchFamily="18" charset="0"/>
                <a:ea typeface="ＭＳ Ｐゴシック" pitchFamily="34" charset="-128"/>
              </a:rPr>
              <a:t> </a:t>
            </a:r>
            <a:endParaRPr lang="en-US" sz="1600" b="1" dirty="0">
              <a:solidFill>
                <a:srgbClr val="000000"/>
              </a:solidFill>
              <a:latin typeface="Times" pitchFamily="18" charset="0"/>
              <a:ea typeface="ＭＳ Ｐゴシック" pitchFamily="34" charset="-128"/>
            </a:endParaRPr>
          </a:p>
        </p:txBody>
      </p:sp>
      <p:sp>
        <p:nvSpPr>
          <p:cNvPr id="174085" name="Up-Down Arrow 1"/>
          <p:cNvSpPr>
            <a:spLocks noChangeArrowheads="1"/>
          </p:cNvSpPr>
          <p:nvPr/>
        </p:nvSpPr>
        <p:spPr bwMode="auto">
          <a:xfrm>
            <a:off x="6248400" y="2438400"/>
            <a:ext cx="609600" cy="1447800"/>
          </a:xfrm>
          <a:prstGeom prst="upDownArrow">
            <a:avLst>
              <a:gd name="adj1" fmla="val 50000"/>
              <a:gd name="adj2" fmla="val 49996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</a:endParaRPr>
          </a:p>
        </p:txBody>
      </p:sp>
      <p:sp>
        <p:nvSpPr>
          <p:cNvPr id="174086" name="TextBox 3"/>
          <p:cNvSpPr txBox="1">
            <a:spLocks noChangeArrowheads="1"/>
          </p:cNvSpPr>
          <p:nvPr/>
        </p:nvSpPr>
        <p:spPr bwMode="auto">
          <a:xfrm>
            <a:off x="6858000" y="2895600"/>
            <a:ext cx="175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" pitchFamily="18" charset="0"/>
                <a:ea typeface="ＭＳ Ｐゴシック" pitchFamily="34" charset="-128"/>
              </a:rPr>
              <a:t>‘‘Events’’</a:t>
            </a:r>
            <a:endParaRPr lang="en-US" sz="2400" b="1" dirty="0">
              <a:solidFill>
                <a:srgbClr val="000000"/>
              </a:solidFill>
              <a:latin typeface="Times" pitchFamily="18" charset="0"/>
              <a:ea typeface="ＭＳ Ｐゴシック" pitchFamily="34" charset="-128"/>
            </a:endParaRPr>
          </a:p>
        </p:txBody>
      </p:sp>
      <p:pic>
        <p:nvPicPr>
          <p:cNvPr id="7" name="0 Imagen" descr="logo-alarys nuev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://www.martinsaphug.com/wp-content/uploads/2010/07/Latin-America-Political-Map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9" y="76204"/>
            <a:ext cx="1147763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60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81200"/>
            <a:ext cx="8991600" cy="3962400"/>
          </a:xfrm>
          <a:noFill/>
        </p:spPr>
        <p:txBody>
          <a:bodyPr/>
          <a:lstStyle/>
          <a:p>
            <a:pPr marL="609600" indent="-609600"/>
            <a:endParaRPr lang="es-ES" sz="2800" dirty="0" smtClean="0"/>
          </a:p>
          <a:p>
            <a:pPr marL="609600" indent="-609600">
              <a:buFontTx/>
              <a:buNone/>
            </a:pPr>
            <a:endParaRPr lang="es-ES" sz="2000" dirty="0" smtClean="0">
              <a:solidFill>
                <a:srgbClr val="000000"/>
              </a:solidFill>
            </a:endParaRPr>
          </a:p>
          <a:p>
            <a:pPr marL="609600" indent="-609600">
              <a:buFontTx/>
              <a:buAutoNum type="arabicPeriod"/>
            </a:pPr>
            <a:endParaRPr lang="es-ES" sz="2000" dirty="0" smtClean="0">
              <a:solidFill>
                <a:srgbClr val="000000"/>
              </a:solidFill>
            </a:endParaRPr>
          </a:p>
          <a:p>
            <a:pPr marL="609600" indent="-609600">
              <a:buFontTx/>
              <a:buNone/>
            </a:pPr>
            <a:endParaRPr lang="es-ES" sz="2000" dirty="0" smtClean="0">
              <a:solidFill>
                <a:srgbClr val="000000"/>
              </a:solidFill>
            </a:endParaRPr>
          </a:p>
        </p:txBody>
      </p:sp>
      <p:sp>
        <p:nvSpPr>
          <p:cNvPr id="175107" name="Text Box 5"/>
          <p:cNvSpPr txBox="1">
            <a:spLocks noChangeArrowheads="1"/>
          </p:cNvSpPr>
          <p:nvPr/>
        </p:nvSpPr>
        <p:spPr bwMode="auto">
          <a:xfrm>
            <a:off x="1127125" y="3160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MX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75108" name="Text Box 6"/>
          <p:cNvSpPr txBox="1">
            <a:spLocks noChangeArrowheads="1"/>
          </p:cNvSpPr>
          <p:nvPr/>
        </p:nvSpPr>
        <p:spPr bwMode="auto">
          <a:xfrm>
            <a:off x="609600" y="533400"/>
            <a:ext cx="7696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cs typeface="Arial" charset="0"/>
              </a:rPr>
              <a:t>Classification of the Risk Events</a:t>
            </a:r>
            <a:r>
              <a:rPr lang="en-US" sz="2400" b="1" u="sng" dirty="0" smtClean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0000"/>
                </a:solidFill>
                <a:cs typeface="Arial" charset="0"/>
              </a:rPr>
              <a:t>(Criteria: Type of Environment)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75109" name="Left Brace 11"/>
          <p:cNvSpPr>
            <a:spLocks/>
          </p:cNvSpPr>
          <p:nvPr/>
        </p:nvSpPr>
        <p:spPr bwMode="auto">
          <a:xfrm>
            <a:off x="1458913" y="2057400"/>
            <a:ext cx="427037" cy="3949700"/>
          </a:xfrm>
          <a:prstGeom prst="leftBrace">
            <a:avLst>
              <a:gd name="adj1" fmla="val 8307"/>
              <a:gd name="adj2" fmla="val 50000"/>
            </a:avLst>
          </a:prstGeom>
          <a:solidFill>
            <a:srgbClr val="FFFF00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</a:endParaRPr>
          </a:p>
        </p:txBody>
      </p:sp>
      <p:sp>
        <p:nvSpPr>
          <p:cNvPr id="175110" name="TextBox 1"/>
          <p:cNvSpPr txBox="1">
            <a:spLocks noChangeArrowheads="1"/>
          </p:cNvSpPr>
          <p:nvPr/>
        </p:nvSpPr>
        <p:spPr bwMode="auto">
          <a:xfrm>
            <a:off x="1614488" y="2743200"/>
            <a:ext cx="3719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2000" dirty="0">
                <a:solidFill>
                  <a:srgbClr val="000000"/>
                </a:solidFill>
              </a:rPr>
              <a:t>     </a:t>
            </a:r>
            <a:r>
              <a:rPr lang="en-US" sz="2000" dirty="0" smtClean="0">
                <a:solidFill>
                  <a:srgbClr val="000000"/>
                </a:solidFill>
              </a:rPr>
              <a:t>Internal Environment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75111" name="TextBox 2"/>
          <p:cNvSpPr txBox="1">
            <a:spLocks noChangeArrowheads="1"/>
          </p:cNvSpPr>
          <p:nvPr/>
        </p:nvSpPr>
        <p:spPr bwMode="auto">
          <a:xfrm>
            <a:off x="1828800" y="4800600"/>
            <a:ext cx="3352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External Environment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75112" name="Left Brace 3"/>
          <p:cNvSpPr>
            <a:spLocks/>
          </p:cNvSpPr>
          <p:nvPr/>
        </p:nvSpPr>
        <p:spPr bwMode="auto">
          <a:xfrm>
            <a:off x="4572000" y="2286000"/>
            <a:ext cx="228600" cy="1323975"/>
          </a:xfrm>
          <a:prstGeom prst="leftBrace">
            <a:avLst>
              <a:gd name="adj1" fmla="val 8312"/>
              <a:gd name="adj2" fmla="val 50000"/>
            </a:avLst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175113" name="TextBox 1"/>
          <p:cNvSpPr txBox="1">
            <a:spLocks noChangeArrowheads="1"/>
          </p:cNvSpPr>
          <p:nvPr/>
        </p:nvSpPr>
        <p:spPr bwMode="auto">
          <a:xfrm>
            <a:off x="4953000" y="2286000"/>
            <a:ext cx="4114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600" dirty="0" smtClean="0">
                <a:solidFill>
                  <a:srgbClr val="000000"/>
                </a:solidFill>
              </a:rPr>
              <a:t>Culture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600" dirty="0" smtClean="0">
                <a:solidFill>
                  <a:srgbClr val="000000"/>
                </a:solidFill>
              </a:rPr>
              <a:t>Infrastructure (financial, physical, etc.)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600" dirty="0" smtClean="0">
                <a:solidFill>
                  <a:srgbClr val="000000"/>
                </a:solidFill>
              </a:rPr>
              <a:t>Personnel (people)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600" dirty="0" smtClean="0">
                <a:solidFill>
                  <a:srgbClr val="000000"/>
                </a:solidFill>
              </a:rPr>
              <a:t>Processes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600" dirty="0" smtClean="0">
                <a:solidFill>
                  <a:srgbClr val="000000"/>
                </a:solidFill>
              </a:rPr>
              <a:t>Systems (IT, etc.)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75114" name="Left Brace 2"/>
          <p:cNvSpPr>
            <a:spLocks/>
          </p:cNvSpPr>
          <p:nvPr/>
        </p:nvSpPr>
        <p:spPr bwMode="auto">
          <a:xfrm>
            <a:off x="4572000" y="4267200"/>
            <a:ext cx="228600" cy="1676400"/>
          </a:xfrm>
          <a:prstGeom prst="lef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</a:endParaRPr>
          </a:p>
        </p:txBody>
      </p:sp>
      <p:sp>
        <p:nvSpPr>
          <p:cNvPr id="175115" name="TextBox 3"/>
          <p:cNvSpPr txBox="1">
            <a:spLocks noChangeArrowheads="1"/>
          </p:cNvSpPr>
          <p:nvPr/>
        </p:nvSpPr>
        <p:spPr bwMode="auto">
          <a:xfrm>
            <a:off x="4953000" y="4191000"/>
            <a:ext cx="28194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600" dirty="0" smtClean="0">
                <a:solidFill>
                  <a:srgbClr val="000000"/>
                </a:solidFill>
              </a:rPr>
              <a:t>Economical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600" dirty="0" smtClean="0">
                <a:solidFill>
                  <a:srgbClr val="000000"/>
                </a:solidFill>
              </a:rPr>
              <a:t>Environmental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600" dirty="0" smtClean="0">
                <a:solidFill>
                  <a:srgbClr val="000000"/>
                </a:solidFill>
              </a:rPr>
              <a:t>Political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600" dirty="0" smtClean="0">
                <a:solidFill>
                  <a:srgbClr val="000000"/>
                </a:solidFill>
              </a:rPr>
              <a:t>Social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600" dirty="0" smtClean="0">
                <a:solidFill>
                  <a:srgbClr val="000000"/>
                </a:solidFill>
              </a:rPr>
              <a:t>Technological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600" dirty="0" smtClean="0">
                <a:solidFill>
                  <a:srgbClr val="000000"/>
                </a:solidFill>
              </a:rPr>
              <a:t>Legal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600" dirty="0" smtClean="0">
                <a:solidFill>
                  <a:srgbClr val="000000"/>
                </a:solidFill>
              </a:rPr>
              <a:t>Others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−"/>
            </a:pPr>
            <a:endParaRPr lang="es-ES" sz="1600" dirty="0">
              <a:solidFill>
                <a:srgbClr val="000000"/>
              </a:solidFill>
            </a:endParaRPr>
          </a:p>
        </p:txBody>
      </p:sp>
      <p:pic>
        <p:nvPicPr>
          <p:cNvPr id="12" name="0 Imagen" descr="logo-alarys nuev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http://www.martinsaphug.com/wp-content/uploads/2010/07/Latin-America-Political-Map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9" y="76204"/>
            <a:ext cx="1147763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3395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18 Rectángulo"/>
          <p:cNvSpPr>
            <a:spLocks noChangeArrowheads="1"/>
          </p:cNvSpPr>
          <p:nvPr/>
        </p:nvSpPr>
        <p:spPr bwMode="auto">
          <a:xfrm>
            <a:off x="250825" y="375047"/>
            <a:ext cx="8359775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UY" sz="24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Risk Classification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UY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UY" sz="16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282933803"/>
              </p:ext>
            </p:extLst>
          </p:nvPr>
        </p:nvGraphicFramePr>
        <p:xfrm>
          <a:off x="755576" y="1340768"/>
          <a:ext cx="747402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1" name="0 Imagen" descr="logo-alarys nuev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www.martinsaphug.com/wp-content/uploads/2010/07/Latin-America-Political-Map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9" y="76204"/>
            <a:ext cx="1147763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11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WCF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WCF presentation [Read-Only]" id="{91D187EF-10A5-4AC1-A37C-D05901F42DD2}" vid="{BDA52D15-0F85-48FD-AA68-E5A3026B6243}"/>
    </a:ext>
  </a:extLst>
</a:theme>
</file>

<file path=ppt/theme/theme3.xml><?xml version="1.0" encoding="utf-8"?>
<a:theme xmlns:a="http://schemas.openxmlformats.org/drawingml/2006/main" name="Default Theme">
  <a:themeElements>
    <a:clrScheme name="TGS 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A5FC6"/>
      </a:accent1>
      <a:accent2>
        <a:srgbClr val="99CCFF"/>
      </a:accent2>
      <a:accent3>
        <a:srgbClr val="9ED16F"/>
      </a:accent3>
      <a:accent4>
        <a:srgbClr val="C9E8A0"/>
      </a:accent4>
      <a:accent5>
        <a:srgbClr val="FF9900"/>
      </a:accent5>
      <a:accent6>
        <a:srgbClr val="FFCC00"/>
      </a:accent6>
      <a:hlink>
        <a:srgbClr val="FFE575"/>
      </a:hlink>
      <a:folHlink>
        <a:srgbClr val="FF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marL="171450" indent="-171450" algn="ctr">
          <a:lnSpc>
            <a:spcPct val="85000"/>
          </a:lnSpc>
          <a:spcAft>
            <a:spcPts val="600"/>
          </a:spcAft>
          <a:defRPr sz="15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629</Words>
  <Application>Microsoft Office PowerPoint</Application>
  <PresentationFormat>On-screen Show (4:3)</PresentationFormat>
  <Paragraphs>339</Paragraphs>
  <Slides>26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Default Design</vt:lpstr>
      <vt:lpstr>1_WCF presentation</vt:lpstr>
      <vt:lpstr>Default Theme</vt:lpstr>
      <vt:lpstr>1_Default Design</vt:lpstr>
      <vt:lpstr>Office Theme</vt:lpstr>
      <vt:lpstr>PowerPoint Presentation</vt:lpstr>
      <vt:lpstr>Table of Contents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ISO 31000: 2009 Risk Management – Principles and guidelines </vt:lpstr>
      <vt:lpstr>PowerPoint Presentation</vt:lpstr>
      <vt:lpstr>PowerPoint Presentation</vt:lpstr>
      <vt:lpstr>PowerPoint Presentation</vt:lpstr>
      <vt:lpstr>PowerPoint Presentation</vt:lpstr>
      <vt:lpstr>ISO 31000: 2009 Risk Management – Principles and guidelines </vt:lpstr>
      <vt:lpstr>Risk Management Process   </vt:lpstr>
      <vt:lpstr> Control (ISO GUIDE 73:2009, Risk Management - Vocabulary)    </vt:lpstr>
      <vt:lpstr> Control  (Classification)  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Javier Mirabal</dc:creator>
  <cp:lastModifiedBy>Javier Mirabal</cp:lastModifiedBy>
  <cp:revision>63</cp:revision>
  <cp:lastPrinted>2015-10-26T14:11:47Z</cp:lastPrinted>
  <dcterms:created xsi:type="dcterms:W3CDTF">2015-10-13T02:05:02Z</dcterms:created>
  <dcterms:modified xsi:type="dcterms:W3CDTF">2015-10-26T14:13:26Z</dcterms:modified>
</cp:coreProperties>
</file>