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12" autoAdjust="0"/>
  </p:normalViewPr>
  <p:slideViewPr>
    <p:cSldViewPr>
      <p:cViewPr varScale="1">
        <p:scale>
          <a:sx n="78" d="100"/>
          <a:sy n="78" d="100"/>
        </p:scale>
        <p:origin x="-58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248E4-11DC-47C8-AAA0-95C897C1DC9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72766-03E7-4DA9-A844-2E6FC9F6837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Drogas – de</a:t>
            </a:r>
            <a:r>
              <a:rPr lang="pt-BR" baseline="0" dirty="0" smtClean="0"/>
              <a:t> maconha a </a:t>
            </a:r>
            <a:r>
              <a:rPr lang="pt-BR" baseline="0" dirty="0" err="1" smtClean="0"/>
              <a:t>metanfetamina</a:t>
            </a:r>
            <a:r>
              <a:rPr lang="pt-BR" baseline="0" dirty="0" smtClean="0"/>
              <a:t>, </a:t>
            </a:r>
            <a:r>
              <a:rPr lang="pt-BR" baseline="0" dirty="0" err="1" smtClean="0"/>
              <a:t>heroina</a:t>
            </a:r>
            <a:r>
              <a:rPr lang="pt-BR" baseline="0" dirty="0" smtClean="0"/>
              <a:t>, coca, </a:t>
            </a:r>
            <a:r>
              <a:rPr lang="pt-BR" baseline="0" dirty="0" err="1" smtClean="0"/>
              <a:t>sinteticas</a:t>
            </a:r>
            <a:r>
              <a:rPr lang="pt-BR" baseline="0" dirty="0" smtClean="0"/>
              <a:t> ...</a:t>
            </a:r>
          </a:p>
          <a:p>
            <a:r>
              <a:rPr lang="pt-BR" baseline="0" dirty="0" err="1" smtClean="0"/>
              <a:t>Video</a:t>
            </a:r>
            <a:r>
              <a:rPr lang="pt-BR" baseline="0" dirty="0" smtClean="0"/>
              <a:t> </a:t>
            </a:r>
            <a:r>
              <a:rPr lang="pt-BR" baseline="0" dirty="0" err="1" smtClean="0"/>
              <a:t>snuff</a:t>
            </a:r>
            <a:r>
              <a:rPr lang="pt-BR" baseline="0" dirty="0" smtClean="0"/>
              <a:t> – </a:t>
            </a:r>
            <a:r>
              <a:rPr lang="pt-BR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Vídeos </a:t>
            </a:r>
            <a:r>
              <a:rPr lang="pt-BR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Snuffs</a:t>
            </a:r>
            <a:r>
              <a:rPr lang="pt-BR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é o termo utilizado para à filmagens de assassinatos, aonde em homicídios pré-meditados, o assassino filma </a:t>
            </a:r>
            <a:r>
              <a:rPr lang="pt-BR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seu crime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BR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pt-BR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2766-03E7-4DA9-A844-2E6FC9F6837E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CA6A-B989-4FAC-9542-4281E0E0838E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C4F0-8858-44F2-A175-5E7B6E7652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CA6A-B989-4FAC-9542-4281E0E0838E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C4F0-8858-44F2-A175-5E7B6E7652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CA6A-B989-4FAC-9542-4281E0E0838E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C4F0-8858-44F2-A175-5E7B6E7652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CA6A-B989-4FAC-9542-4281E0E0838E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C4F0-8858-44F2-A175-5E7B6E7652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CA6A-B989-4FAC-9542-4281E0E0838E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C4F0-8858-44F2-A175-5E7B6E7652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CA6A-B989-4FAC-9542-4281E0E0838E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C4F0-8858-44F2-A175-5E7B6E7652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CA6A-B989-4FAC-9542-4281E0E0838E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C4F0-8858-44F2-A175-5E7B6E7652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CA6A-B989-4FAC-9542-4281E0E0838E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C4F0-8858-44F2-A175-5E7B6E7652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CA6A-B989-4FAC-9542-4281E0E0838E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C4F0-8858-44F2-A175-5E7B6E7652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CA6A-B989-4FAC-9542-4281E0E0838E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C4F0-8858-44F2-A175-5E7B6E7652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CA6A-B989-4FAC-9542-4281E0E0838E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C4F0-8858-44F2-A175-5E7B6E7652D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3CA6A-B989-4FAC-9542-4281E0E0838E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C4F0-8858-44F2-A175-5E7B6E7652D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Imagem 4" descr="Templa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93333" b="8057"/>
          <a:stretch>
            <a:fillRect/>
          </a:stretch>
        </p:blipFill>
        <p:spPr bwMode="auto">
          <a:xfrm>
            <a:off x="1143000" y="0"/>
            <a:ext cx="457200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835696" y="-6747"/>
            <a:ext cx="575676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pt-BR" b="1" dirty="0" smtClean="0"/>
              <a:t>XI Seminário Internacional de Gerência de Riscos e Seguros</a:t>
            </a:r>
            <a:endParaRPr lang="pt-BR" dirty="0"/>
          </a:p>
        </p:txBody>
      </p:sp>
      <p:pic>
        <p:nvPicPr>
          <p:cNvPr id="36866" name="Picture 2" descr="http://eusouandroid.com/wp-content/uploads/deep-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331" y="487278"/>
            <a:ext cx="6204437" cy="4059115"/>
          </a:xfrm>
          <a:prstGeom prst="rect">
            <a:avLst/>
          </a:prstGeom>
          <a:noFill/>
        </p:spPr>
      </p:pic>
      <p:sp>
        <p:nvSpPr>
          <p:cNvPr id="10" name="Retângulo 9"/>
          <p:cNvSpPr/>
          <p:nvPr/>
        </p:nvSpPr>
        <p:spPr>
          <a:xfrm>
            <a:off x="162426" y="487279"/>
            <a:ext cx="1723524" cy="216569"/>
          </a:xfrm>
          <a:prstGeom prst="rect">
            <a:avLst/>
          </a:prstGeom>
          <a:solidFill>
            <a:srgbClr val="7EB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pt-BR"/>
          </a:p>
        </p:txBody>
      </p:sp>
      <p:grpSp>
        <p:nvGrpSpPr>
          <p:cNvPr id="2" name="Grupo 11"/>
          <p:cNvGrpSpPr/>
          <p:nvPr/>
        </p:nvGrpSpPr>
        <p:grpSpPr>
          <a:xfrm rot="20333954">
            <a:off x="5919537" y="974560"/>
            <a:ext cx="1705476" cy="532397"/>
            <a:chOff x="2009274" y="1455821"/>
            <a:chExt cx="2273968" cy="709863"/>
          </a:xfrm>
        </p:grpSpPr>
        <p:sp>
          <p:nvSpPr>
            <p:cNvPr id="13" name="Retângulo 12"/>
            <p:cNvSpPr/>
            <p:nvPr/>
          </p:nvSpPr>
          <p:spPr>
            <a:xfrm>
              <a:off x="2009274" y="1455821"/>
              <a:ext cx="2273968" cy="70986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2057400" y="1540042"/>
              <a:ext cx="2177716" cy="5534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2105526" y="1588170"/>
              <a:ext cx="2081463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2579520" y="1536686"/>
              <a:ext cx="116271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100" dirty="0">
                  <a:solidFill>
                    <a:schemeClr val="bg1"/>
                  </a:solidFill>
                  <a:latin typeface="Arial Rounded MT Bold" pitchFamily="34" charset="0"/>
                </a:rPr>
                <a:t>MITO</a:t>
              </a:r>
            </a:p>
          </p:txBody>
        </p:sp>
      </p:grpSp>
      <p:grpSp>
        <p:nvGrpSpPr>
          <p:cNvPr id="3" name="Grupo 16"/>
          <p:cNvGrpSpPr/>
          <p:nvPr/>
        </p:nvGrpSpPr>
        <p:grpSpPr>
          <a:xfrm>
            <a:off x="6018798" y="3492166"/>
            <a:ext cx="1705476" cy="532397"/>
            <a:chOff x="2009274" y="1455821"/>
            <a:chExt cx="2273968" cy="709863"/>
          </a:xfrm>
        </p:grpSpPr>
        <p:sp>
          <p:nvSpPr>
            <p:cNvPr id="18" name="Retângulo 17"/>
            <p:cNvSpPr/>
            <p:nvPr/>
          </p:nvSpPr>
          <p:spPr>
            <a:xfrm rot="1084373">
              <a:off x="2009274" y="1455821"/>
              <a:ext cx="2273968" cy="70986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/>
            <p:cNvSpPr/>
            <p:nvPr/>
          </p:nvSpPr>
          <p:spPr>
            <a:xfrm rot="1084373">
              <a:off x="2059566" y="1539639"/>
              <a:ext cx="2177716" cy="55345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/>
            <p:cNvSpPr/>
            <p:nvPr/>
          </p:nvSpPr>
          <p:spPr>
            <a:xfrm rot="1084373">
              <a:off x="2107692" y="1587767"/>
              <a:ext cx="2081463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CaixaDeTexto 20"/>
            <p:cNvSpPr txBox="1"/>
            <p:nvPr/>
          </p:nvSpPr>
          <p:spPr>
            <a:xfrm rot="1084373">
              <a:off x="2303367" y="1531226"/>
              <a:ext cx="171517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100" dirty="0">
                  <a:solidFill>
                    <a:schemeClr val="bg1"/>
                  </a:solidFill>
                  <a:latin typeface="Arial Rounded MT Bold" pitchFamily="34" charset="0"/>
                </a:rPr>
                <a:t>Verdade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71380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pt-BR" sz="1200" dirty="0">
              <a:latin typeface="Arial Narrow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58848" y="812132"/>
            <a:ext cx="8334424" cy="36394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1200" dirty="0">
                <a:latin typeface="Arial Narrow" pitchFamily="34" charset="0"/>
              </a:rPr>
              <a:t> Ataque hacker e </a:t>
            </a:r>
            <a:r>
              <a:rPr lang="pt-BR" sz="1200" dirty="0" err="1">
                <a:latin typeface="Arial Narrow" pitchFamily="34" charset="0"/>
              </a:rPr>
              <a:t>virus</a:t>
            </a:r>
            <a:endParaRPr lang="pt-BR" sz="1200" dirty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1200" dirty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200" dirty="0">
                <a:latin typeface="Arial Narrow" pitchFamily="34" charset="0"/>
              </a:rPr>
              <a:t> Drogas, armas, mercado em geral </a:t>
            </a:r>
          </a:p>
          <a:p>
            <a:pPr>
              <a:buFont typeface="Arial" pitchFamily="34" charset="0"/>
              <a:buChar char="•"/>
            </a:pPr>
            <a:endParaRPr lang="pt-BR" sz="1200" dirty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200" dirty="0">
                <a:latin typeface="Arial Narrow" pitchFamily="34" charset="0"/>
              </a:rPr>
              <a:t> Acessar a </a:t>
            </a:r>
            <a:r>
              <a:rPr lang="pt-BR" sz="1200" dirty="0" err="1">
                <a:latin typeface="Arial Narrow" pitchFamily="34" charset="0"/>
              </a:rPr>
              <a:t>deep</a:t>
            </a:r>
            <a:r>
              <a:rPr lang="pt-BR" sz="1200" dirty="0">
                <a:latin typeface="Arial Narrow" pitchFamily="34" charset="0"/>
              </a:rPr>
              <a:t> web é ilegal </a:t>
            </a:r>
          </a:p>
          <a:p>
            <a:pPr>
              <a:buFont typeface="Arial" pitchFamily="34" charset="0"/>
              <a:buChar char="•"/>
            </a:pPr>
            <a:endParaRPr lang="pt-BR" sz="1200" dirty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200" dirty="0">
                <a:latin typeface="Arial Narrow" pitchFamily="34" charset="0"/>
              </a:rPr>
              <a:t> Grupos extremistas </a:t>
            </a:r>
          </a:p>
          <a:p>
            <a:pPr>
              <a:buFont typeface="Arial" pitchFamily="34" charset="0"/>
              <a:buChar char="•"/>
            </a:pPr>
            <a:endParaRPr lang="pt-BR" sz="1200" dirty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200" dirty="0">
                <a:latin typeface="Arial Narrow" pitchFamily="34" charset="0"/>
              </a:rPr>
              <a:t> </a:t>
            </a:r>
            <a:r>
              <a:rPr lang="pt-BR" sz="1200" dirty="0" err="1">
                <a:latin typeface="Arial Narrow" pitchFamily="34" charset="0"/>
              </a:rPr>
              <a:t>Hitman’s</a:t>
            </a:r>
            <a:r>
              <a:rPr lang="pt-BR" sz="1200" dirty="0">
                <a:latin typeface="Arial Narrow" pitchFamily="34" charset="0"/>
              </a:rPr>
              <a:t> – Assassinos Contratados</a:t>
            </a:r>
          </a:p>
          <a:p>
            <a:pPr>
              <a:buFont typeface="Arial" pitchFamily="34" charset="0"/>
              <a:buChar char="•"/>
            </a:pPr>
            <a:endParaRPr lang="pt-BR" sz="1200" dirty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200" dirty="0">
                <a:latin typeface="Arial Narrow" pitchFamily="34" charset="0"/>
              </a:rPr>
              <a:t> </a:t>
            </a:r>
            <a:r>
              <a:rPr lang="pt-BR" sz="1200" dirty="0" err="1">
                <a:latin typeface="Arial Narrow" pitchFamily="34" charset="0"/>
              </a:rPr>
              <a:t>Videos</a:t>
            </a:r>
            <a:r>
              <a:rPr lang="pt-BR" sz="1200" dirty="0">
                <a:latin typeface="Arial Narrow" pitchFamily="34" charset="0"/>
              </a:rPr>
              <a:t> </a:t>
            </a:r>
            <a:r>
              <a:rPr lang="pt-BR" sz="1200" dirty="0" err="1">
                <a:latin typeface="Arial Narrow" pitchFamily="34" charset="0"/>
              </a:rPr>
              <a:t>Snuffs</a:t>
            </a:r>
            <a:endParaRPr lang="pt-BR" sz="1200" dirty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1200" dirty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200" dirty="0">
                <a:latin typeface="Arial Narrow" pitchFamily="34" charset="0"/>
              </a:rPr>
              <a:t> Pornografia Grotesca </a:t>
            </a:r>
          </a:p>
          <a:p>
            <a:pPr>
              <a:buFont typeface="Arial" pitchFamily="34" charset="0"/>
              <a:buChar char="•"/>
            </a:pPr>
            <a:endParaRPr lang="pt-BR" sz="1200" dirty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200" dirty="0">
                <a:latin typeface="Arial Narrow" pitchFamily="34" charset="0"/>
              </a:rPr>
              <a:t> Experimentos “Científicos” com Humanos </a:t>
            </a:r>
          </a:p>
          <a:p>
            <a:pPr>
              <a:buFont typeface="Arial" pitchFamily="34" charset="0"/>
              <a:buChar char="•"/>
            </a:pPr>
            <a:endParaRPr lang="pt-BR" sz="1200" dirty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200" dirty="0">
                <a:latin typeface="Arial Narrow" pitchFamily="34" charset="0"/>
              </a:rPr>
              <a:t> Fóruns de Canibalismo </a:t>
            </a:r>
          </a:p>
          <a:p>
            <a:pPr>
              <a:buFont typeface="Arial" pitchFamily="34" charset="0"/>
              <a:buChar char="•"/>
            </a:pPr>
            <a:endParaRPr lang="pt-BR" sz="1200" dirty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200" dirty="0">
                <a:latin typeface="Arial Narrow" pitchFamily="34" charset="0"/>
              </a:rPr>
              <a:t> Bonecas Sexuais Humanas </a:t>
            </a:r>
            <a:r>
              <a:rPr lang="pt-BR" sz="1200" b="1" dirty="0">
                <a:latin typeface="Arial Narrow" pitchFamily="34" charset="0"/>
              </a:rPr>
              <a:t>(*)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752224" y="1173079"/>
            <a:ext cx="1201291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pt-BR" sz="1200" b="1" dirty="0">
                <a:solidFill>
                  <a:srgbClr val="009644"/>
                </a:solidFill>
                <a:latin typeface="Arial Narrow" pitchFamily="34" charset="0"/>
              </a:rPr>
              <a:t>Grande variedade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009274" y="791075"/>
            <a:ext cx="376546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pt-BR" sz="1200" b="1" dirty="0">
                <a:solidFill>
                  <a:srgbClr val="FF0000"/>
                </a:solidFill>
                <a:latin typeface="Arial Narrow" pitchFamily="34" charset="0"/>
              </a:rPr>
              <a:t>Não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267954" y="1518986"/>
            <a:ext cx="376546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pt-BR" sz="1200" b="1" dirty="0">
                <a:solidFill>
                  <a:srgbClr val="FF0000"/>
                </a:solidFill>
                <a:latin typeface="Arial Narrow" pitchFamily="34" charset="0"/>
              </a:rPr>
              <a:t>Não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949112" y="1903998"/>
            <a:ext cx="3567323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pt-BR" sz="1200" b="1" dirty="0">
                <a:solidFill>
                  <a:srgbClr val="009644"/>
                </a:solidFill>
                <a:latin typeface="Arial Narrow" pitchFamily="34" charset="0"/>
              </a:rPr>
              <a:t>O que muda para </a:t>
            </a:r>
            <a:r>
              <a:rPr lang="pt-BR" sz="1200" b="1" dirty="0" err="1">
                <a:solidFill>
                  <a:srgbClr val="009644"/>
                </a:solidFill>
                <a:latin typeface="Arial Narrow" pitchFamily="34" charset="0"/>
              </a:rPr>
              <a:t>Deep</a:t>
            </a:r>
            <a:r>
              <a:rPr lang="pt-BR" sz="1200" b="1" dirty="0">
                <a:solidFill>
                  <a:srgbClr val="009644"/>
                </a:solidFill>
                <a:latin typeface="Arial Narrow" pitchFamily="34" charset="0"/>
              </a:rPr>
              <a:t> é o número e a forma como agem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686046" y="2279983"/>
            <a:ext cx="6130094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pt-BR" sz="1200" b="1" dirty="0">
                <a:solidFill>
                  <a:srgbClr val="009644"/>
                </a:solidFill>
                <a:latin typeface="Arial Narrow" pitchFamily="34" charset="0"/>
              </a:rPr>
              <a:t>Não é uma tarefa fácil mas o fato é que existem muitos e oferecendo os serviços mais variados.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620050" y="2634916"/>
            <a:ext cx="1494640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pt-BR" sz="1200" b="1" dirty="0">
                <a:solidFill>
                  <a:srgbClr val="009644"/>
                </a:solidFill>
                <a:latin typeface="Arial Narrow" pitchFamily="34" charset="0"/>
              </a:rPr>
              <a:t>Aos montes pela </a:t>
            </a:r>
            <a:r>
              <a:rPr lang="pt-BR" sz="1200" b="1" dirty="0" err="1">
                <a:solidFill>
                  <a:srgbClr val="009644"/>
                </a:solidFill>
                <a:latin typeface="Arial Narrow" pitchFamily="34" charset="0"/>
              </a:rPr>
              <a:t>Deep</a:t>
            </a:r>
            <a:endParaRPr lang="pt-BR" sz="1200" b="1" dirty="0">
              <a:solidFill>
                <a:srgbClr val="009644"/>
              </a:solidFill>
              <a:latin typeface="Arial Narrow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908807" y="3004888"/>
            <a:ext cx="1563570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pt-BR" sz="1200" b="1" dirty="0">
                <a:solidFill>
                  <a:srgbClr val="009644"/>
                </a:solidFill>
                <a:latin typeface="Arial Narrow" pitchFamily="34" charset="0"/>
              </a:rPr>
              <a:t>De todo tipo imaginável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973602" y="3374859"/>
            <a:ext cx="5728171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pt-BR" sz="1200" b="1" dirty="0">
                <a:solidFill>
                  <a:srgbClr val="009644"/>
                </a:solidFill>
                <a:latin typeface="Arial Narrow" pitchFamily="34" charset="0"/>
              </a:rPr>
              <a:t>Na "</a:t>
            </a:r>
            <a:r>
              <a:rPr lang="pt-BR" sz="1200" b="1" dirty="0" err="1">
                <a:solidFill>
                  <a:srgbClr val="009644"/>
                </a:solidFill>
                <a:latin typeface="Arial Narrow" pitchFamily="34" charset="0"/>
              </a:rPr>
              <a:t>deep</a:t>
            </a:r>
            <a:r>
              <a:rPr lang="pt-BR" sz="1200" b="1" dirty="0">
                <a:solidFill>
                  <a:srgbClr val="009644"/>
                </a:solidFill>
                <a:latin typeface="Arial Narrow" pitchFamily="34" charset="0"/>
              </a:rPr>
              <a:t> web" da </a:t>
            </a:r>
            <a:r>
              <a:rPr lang="pt-BR" sz="1200" b="1" dirty="0" err="1">
                <a:solidFill>
                  <a:srgbClr val="009644"/>
                </a:solidFill>
                <a:latin typeface="Arial Narrow" pitchFamily="34" charset="0"/>
              </a:rPr>
              <a:t>deep</a:t>
            </a:r>
            <a:r>
              <a:rPr lang="pt-BR" sz="1200" b="1" dirty="0">
                <a:solidFill>
                  <a:srgbClr val="009644"/>
                </a:solidFill>
                <a:latin typeface="Arial Narrow" pitchFamily="34" charset="0"/>
              </a:rPr>
              <a:t> web, existem fóruns de compartilhamento de documentos e imagens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107328" y="3726781"/>
            <a:ext cx="2246449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pt-BR" sz="1200" b="1" dirty="0">
                <a:solidFill>
                  <a:srgbClr val="009644"/>
                </a:solidFill>
                <a:latin typeface="Arial Narrow" pitchFamily="34" charset="0"/>
              </a:rPr>
              <a:t>Fóruns fechados , mais </a:t>
            </a:r>
            <a:r>
              <a:rPr lang="pt-BR" sz="1200" b="1" dirty="0" err="1">
                <a:solidFill>
                  <a:srgbClr val="009644"/>
                </a:solidFill>
                <a:latin typeface="Arial Narrow" pitchFamily="34" charset="0"/>
              </a:rPr>
              <a:t>existentem</a:t>
            </a:r>
            <a:endParaRPr lang="pt-BR" sz="1200" b="1" dirty="0">
              <a:solidFill>
                <a:srgbClr val="00964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147</Words>
  <Application>Microsoft Office PowerPoint</Application>
  <PresentationFormat>Apresentação na tela (16:9)</PresentationFormat>
  <Paragraphs>35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Dourado</dc:creator>
  <cp:lastModifiedBy>Dourado</cp:lastModifiedBy>
  <cp:revision>1</cp:revision>
  <dcterms:created xsi:type="dcterms:W3CDTF">2015-10-23T14:58:31Z</dcterms:created>
  <dcterms:modified xsi:type="dcterms:W3CDTF">2015-10-23T15:04:26Z</dcterms:modified>
</cp:coreProperties>
</file>